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 id="2147483652" r:id="rId2"/>
    <p:sldMasterId id="2147483659" r:id="rId3"/>
  </p:sldMasterIdLst>
  <p:notesMasterIdLst>
    <p:notesMasterId r:id="rId22"/>
  </p:notesMasterIdLst>
  <p:handoutMasterIdLst>
    <p:handoutMasterId r:id="rId23"/>
  </p:handoutMasterIdLst>
  <p:sldIdLst>
    <p:sldId id="314" r:id="rId4"/>
    <p:sldId id="356" r:id="rId5"/>
    <p:sldId id="351" r:id="rId6"/>
    <p:sldId id="361" r:id="rId7"/>
    <p:sldId id="368" r:id="rId8"/>
    <p:sldId id="306" r:id="rId9"/>
    <p:sldId id="357" r:id="rId10"/>
    <p:sldId id="363" r:id="rId11"/>
    <p:sldId id="359" r:id="rId12"/>
    <p:sldId id="350" r:id="rId13"/>
    <p:sldId id="360" r:id="rId14"/>
    <p:sldId id="358" r:id="rId15"/>
    <p:sldId id="362" r:id="rId16"/>
    <p:sldId id="352" r:id="rId17"/>
    <p:sldId id="364" r:id="rId18"/>
    <p:sldId id="365" r:id="rId19"/>
    <p:sldId id="367" r:id="rId20"/>
    <p:sldId id="308" r:id="rId21"/>
  </p:sldIdLst>
  <p:sldSz cx="9144000" cy="6858000" type="screen4x3"/>
  <p:notesSz cx="7010400" cy="9296400"/>
  <p:custDataLst>
    <p:tags r:id="rId24"/>
  </p:custDataLst>
  <p:defaultTextStyle>
    <a:defPPr>
      <a:defRPr lang="en-US"/>
    </a:defPPr>
    <a:lvl1pPr algn="l" defTabSz="457200" rtl="0" fontAlgn="base">
      <a:spcBef>
        <a:spcPct val="0"/>
      </a:spcBef>
      <a:spcAft>
        <a:spcPct val="0"/>
      </a:spcAft>
      <a:defRPr kern="1200">
        <a:solidFill>
          <a:schemeClr val="tx1"/>
        </a:solidFill>
        <a:latin typeface="Arial" charset="0"/>
        <a:ea typeface="ＭＳ Ｐゴシック" pitchFamily="-111" charset="-128"/>
        <a:cs typeface="+mn-cs"/>
      </a:defRPr>
    </a:lvl1pPr>
    <a:lvl2pPr marL="457200" algn="l" defTabSz="457200" rtl="0" fontAlgn="base">
      <a:spcBef>
        <a:spcPct val="0"/>
      </a:spcBef>
      <a:spcAft>
        <a:spcPct val="0"/>
      </a:spcAft>
      <a:defRPr kern="1200">
        <a:solidFill>
          <a:schemeClr val="tx1"/>
        </a:solidFill>
        <a:latin typeface="Arial" charset="0"/>
        <a:ea typeface="ＭＳ Ｐゴシック" pitchFamily="-111" charset="-128"/>
        <a:cs typeface="+mn-cs"/>
      </a:defRPr>
    </a:lvl2pPr>
    <a:lvl3pPr marL="914400" algn="l" defTabSz="457200" rtl="0" fontAlgn="base">
      <a:spcBef>
        <a:spcPct val="0"/>
      </a:spcBef>
      <a:spcAft>
        <a:spcPct val="0"/>
      </a:spcAft>
      <a:defRPr kern="1200">
        <a:solidFill>
          <a:schemeClr val="tx1"/>
        </a:solidFill>
        <a:latin typeface="Arial" charset="0"/>
        <a:ea typeface="ＭＳ Ｐゴシック" pitchFamily="-111" charset="-128"/>
        <a:cs typeface="+mn-cs"/>
      </a:defRPr>
    </a:lvl3pPr>
    <a:lvl4pPr marL="1371600" algn="l" defTabSz="457200" rtl="0" fontAlgn="base">
      <a:spcBef>
        <a:spcPct val="0"/>
      </a:spcBef>
      <a:spcAft>
        <a:spcPct val="0"/>
      </a:spcAft>
      <a:defRPr kern="1200">
        <a:solidFill>
          <a:schemeClr val="tx1"/>
        </a:solidFill>
        <a:latin typeface="Arial" charset="0"/>
        <a:ea typeface="ＭＳ Ｐゴシック" pitchFamily="-111" charset="-128"/>
        <a:cs typeface="+mn-cs"/>
      </a:defRPr>
    </a:lvl4pPr>
    <a:lvl5pPr marL="1828800" algn="l" defTabSz="457200" rtl="0" fontAlgn="base">
      <a:spcBef>
        <a:spcPct val="0"/>
      </a:spcBef>
      <a:spcAft>
        <a:spcPct val="0"/>
      </a:spcAft>
      <a:defRPr kern="1200">
        <a:solidFill>
          <a:schemeClr val="tx1"/>
        </a:solidFill>
        <a:latin typeface="Arial" charset="0"/>
        <a:ea typeface="ＭＳ Ｐゴシック" pitchFamily="-111" charset="-128"/>
        <a:cs typeface="+mn-cs"/>
      </a:defRPr>
    </a:lvl5pPr>
    <a:lvl6pPr marL="2286000" algn="l" defTabSz="914400" rtl="0" eaLnBrk="1" latinLnBrk="0" hangingPunct="1">
      <a:defRPr kern="1200">
        <a:solidFill>
          <a:schemeClr val="tx1"/>
        </a:solidFill>
        <a:latin typeface="Arial" charset="0"/>
        <a:ea typeface="ＭＳ Ｐゴシック" pitchFamily="-111" charset="-128"/>
        <a:cs typeface="+mn-cs"/>
      </a:defRPr>
    </a:lvl6pPr>
    <a:lvl7pPr marL="2743200" algn="l" defTabSz="914400" rtl="0" eaLnBrk="1" latinLnBrk="0" hangingPunct="1">
      <a:defRPr kern="1200">
        <a:solidFill>
          <a:schemeClr val="tx1"/>
        </a:solidFill>
        <a:latin typeface="Arial" charset="0"/>
        <a:ea typeface="ＭＳ Ｐゴシック" pitchFamily="-111" charset="-128"/>
        <a:cs typeface="+mn-cs"/>
      </a:defRPr>
    </a:lvl7pPr>
    <a:lvl8pPr marL="3200400" algn="l" defTabSz="914400" rtl="0" eaLnBrk="1" latinLnBrk="0" hangingPunct="1">
      <a:defRPr kern="1200">
        <a:solidFill>
          <a:schemeClr val="tx1"/>
        </a:solidFill>
        <a:latin typeface="Arial" charset="0"/>
        <a:ea typeface="ＭＳ Ｐゴシック" pitchFamily="-111" charset="-128"/>
        <a:cs typeface="+mn-cs"/>
      </a:defRPr>
    </a:lvl8pPr>
    <a:lvl9pPr marL="3657600" algn="l" defTabSz="914400" rtl="0" eaLnBrk="1" latinLnBrk="0" hangingPunct="1">
      <a:defRPr kern="1200">
        <a:solidFill>
          <a:schemeClr val="tx1"/>
        </a:solidFill>
        <a:latin typeface="Arial" charset="0"/>
        <a:ea typeface="ＭＳ Ｐゴシック" pitchFamily="-111"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cGrath, Ashley" initials="MA" lastIdx="2"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12730"/>
    <a:srgbClr val="E0A221"/>
    <a:srgbClr val="25408E"/>
    <a:srgbClr val="B8CCE4"/>
    <a:srgbClr val="9E9A97"/>
    <a:srgbClr val="0000FF"/>
    <a:srgbClr val="0085AD"/>
    <a:srgbClr val="58585A"/>
    <a:srgbClr val="8A0A51"/>
    <a:srgbClr val="EEECE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8EC20E35-A176-4012-BC5E-935CFFF8708E}" styleName="Medium Style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0010" autoAdjust="0"/>
    <p:restoredTop sz="93971" autoAdjust="0"/>
  </p:normalViewPr>
  <p:slideViewPr>
    <p:cSldViewPr snapToGrid="0" snapToObjects="1">
      <p:cViewPr varScale="1">
        <p:scale>
          <a:sx n="57" d="100"/>
          <a:sy n="57" d="100"/>
        </p:scale>
        <p:origin x="692" y="44"/>
      </p:cViewPr>
      <p:guideLst>
        <p:guide orient="horz" pos="2160"/>
        <p:guide pos="2880"/>
      </p:guideLst>
    </p:cSldViewPr>
  </p:slideViewPr>
  <p:outlineViewPr>
    <p:cViewPr>
      <p:scale>
        <a:sx n="33" d="100"/>
        <a:sy n="33" d="100"/>
      </p:scale>
      <p:origin x="0" y="0"/>
    </p:cViewPr>
  </p:outlineViewPr>
  <p:notesTextViewPr>
    <p:cViewPr>
      <p:scale>
        <a:sx n="85" d="100"/>
        <a:sy n="85" d="100"/>
      </p:scale>
      <p:origin x="0" y="0"/>
    </p:cViewPr>
  </p:notesTextViewPr>
  <p:sorterViewPr>
    <p:cViewPr varScale="1">
      <p:scale>
        <a:sx n="100" d="100"/>
        <a:sy n="100" d="100"/>
      </p:scale>
      <p:origin x="0" y="-258"/>
    </p:cViewPr>
  </p:sorterViewPr>
  <p:notesViewPr>
    <p:cSldViewPr snapToGrid="0" snapToObjects="1">
      <p:cViewPr varScale="1">
        <p:scale>
          <a:sx n="87" d="100"/>
          <a:sy n="87" d="100"/>
        </p:scale>
        <p:origin x="3804" y="9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presProps" Target="presProps.xml"/><Relationship Id="rId3" Type="http://schemas.openxmlformats.org/officeDocument/2006/relationships/slideMaster" Target="slideMasters/slideMaster3.xml"/><Relationship Id="rId21" Type="http://schemas.openxmlformats.org/officeDocument/2006/relationships/slide" Target="slides/slide18.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commentAuthors" Target="commentAuthors.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tags" Target="tags/tag1.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handoutMaster" Target="handoutMasters/handoutMaster1.xml"/><Relationship Id="rId28" Type="http://schemas.openxmlformats.org/officeDocument/2006/relationships/theme" Target="theme/theme1.xml"/><Relationship Id="rId10" Type="http://schemas.openxmlformats.org/officeDocument/2006/relationships/slide" Target="slides/slide7.xml"/><Relationship Id="rId19" Type="http://schemas.openxmlformats.org/officeDocument/2006/relationships/slide" Target="slides/slide16.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notesMaster" Target="notesMasters/notesMaster1.xml"/><Relationship Id="rId27"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37840" cy="464820"/>
          </a:xfrm>
          <a:prstGeom prst="rect">
            <a:avLst/>
          </a:prstGeom>
        </p:spPr>
        <p:txBody>
          <a:bodyPr vert="horz" lIns="92432" tIns="46216" rIns="92432" bIns="46216" rtlCol="0"/>
          <a:lstStyle>
            <a:lvl1pPr algn="l" fontAlgn="auto">
              <a:spcBef>
                <a:spcPts val="0"/>
              </a:spcBef>
              <a:spcAft>
                <a:spcPts val="0"/>
              </a:spcAft>
              <a:defRPr sz="1200" dirty="0" smtClean="0">
                <a:latin typeface="+mn-lt"/>
                <a:ea typeface="+mn-ea"/>
              </a:defRPr>
            </a:lvl1pPr>
          </a:lstStyle>
          <a:p>
            <a:pPr>
              <a:defRPr/>
            </a:pPr>
            <a:endParaRPr lang="en-US" dirty="0"/>
          </a:p>
        </p:txBody>
      </p:sp>
      <p:sp>
        <p:nvSpPr>
          <p:cNvPr id="3" name="Date Placeholder 2"/>
          <p:cNvSpPr>
            <a:spLocks noGrp="1"/>
          </p:cNvSpPr>
          <p:nvPr>
            <p:ph type="dt" sz="quarter" idx="1"/>
          </p:nvPr>
        </p:nvSpPr>
        <p:spPr>
          <a:xfrm>
            <a:off x="3970939" y="0"/>
            <a:ext cx="3037840" cy="464820"/>
          </a:xfrm>
          <a:prstGeom prst="rect">
            <a:avLst/>
          </a:prstGeom>
        </p:spPr>
        <p:txBody>
          <a:bodyPr vert="horz" wrap="square" lIns="92432" tIns="46216" rIns="92432" bIns="46216" numCol="1" anchor="t" anchorCtr="0" compatLnSpc="1">
            <a:prstTxWarp prst="textNoShape">
              <a:avLst/>
            </a:prstTxWarp>
          </a:bodyPr>
          <a:lstStyle>
            <a:lvl1pPr algn="r">
              <a:defRPr sz="1200">
                <a:latin typeface="Calibri" pitchFamily="-111" charset="0"/>
              </a:defRPr>
            </a:lvl1pPr>
          </a:lstStyle>
          <a:p>
            <a:fld id="{C462AD85-E676-4626-8524-1B675E7E225F}" type="datetime1">
              <a:rPr lang="en-US"/>
              <a:pPr/>
              <a:t>6/3/2020</a:t>
            </a:fld>
            <a:endParaRPr lang="en-US" dirty="0"/>
          </a:p>
        </p:txBody>
      </p:sp>
      <p:sp>
        <p:nvSpPr>
          <p:cNvPr id="4" name="Footer Placeholder 3"/>
          <p:cNvSpPr>
            <a:spLocks noGrp="1"/>
          </p:cNvSpPr>
          <p:nvPr>
            <p:ph type="ftr" sz="quarter" idx="2"/>
          </p:nvPr>
        </p:nvSpPr>
        <p:spPr>
          <a:xfrm>
            <a:off x="1" y="8829967"/>
            <a:ext cx="3037840" cy="464820"/>
          </a:xfrm>
          <a:prstGeom prst="rect">
            <a:avLst/>
          </a:prstGeom>
        </p:spPr>
        <p:txBody>
          <a:bodyPr vert="horz" lIns="92432" tIns="46216" rIns="92432" bIns="46216" rtlCol="0" anchor="b"/>
          <a:lstStyle>
            <a:lvl1pPr algn="l" fontAlgn="auto">
              <a:spcBef>
                <a:spcPts val="0"/>
              </a:spcBef>
              <a:spcAft>
                <a:spcPts val="0"/>
              </a:spcAft>
              <a:defRPr sz="1200" smtClean="0">
                <a:latin typeface="+mn-lt"/>
                <a:ea typeface="+mn-ea"/>
              </a:defRPr>
            </a:lvl1pPr>
          </a:lstStyle>
          <a:p>
            <a:pPr>
              <a:defRPr/>
            </a:pPr>
            <a:endParaRPr lang="en-US" dirty="0"/>
          </a:p>
        </p:txBody>
      </p:sp>
      <p:sp>
        <p:nvSpPr>
          <p:cNvPr id="5" name="Slide Number Placeholder 4"/>
          <p:cNvSpPr>
            <a:spLocks noGrp="1"/>
          </p:cNvSpPr>
          <p:nvPr>
            <p:ph type="sldNum" sz="quarter" idx="3"/>
          </p:nvPr>
        </p:nvSpPr>
        <p:spPr>
          <a:xfrm>
            <a:off x="3970939" y="8829967"/>
            <a:ext cx="3037840" cy="464820"/>
          </a:xfrm>
          <a:prstGeom prst="rect">
            <a:avLst/>
          </a:prstGeom>
        </p:spPr>
        <p:txBody>
          <a:bodyPr vert="horz" wrap="square" lIns="92432" tIns="46216" rIns="92432" bIns="46216" numCol="1" anchor="b" anchorCtr="0" compatLnSpc="1">
            <a:prstTxWarp prst="textNoShape">
              <a:avLst/>
            </a:prstTxWarp>
          </a:bodyPr>
          <a:lstStyle>
            <a:lvl1pPr algn="r">
              <a:defRPr sz="1200">
                <a:latin typeface="Calibri" pitchFamily="-111" charset="0"/>
              </a:defRPr>
            </a:lvl1pPr>
          </a:lstStyle>
          <a:p>
            <a:fld id="{B320F0B6-5E06-4907-B46F-10161FB73ADB}" type="slidenum">
              <a:rPr lang="en-US"/>
              <a:pPr/>
              <a:t>‹#›</a:t>
            </a:fld>
            <a:endParaRPr lang="en-US" dirty="0"/>
          </a:p>
        </p:txBody>
      </p:sp>
    </p:spTree>
    <p:extLst>
      <p:ext uri="{BB962C8B-B14F-4D97-AF65-F5344CB8AC3E}">
        <p14:creationId xmlns:p14="http://schemas.microsoft.com/office/powerpoint/2010/main" val="401715058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37840" cy="464820"/>
          </a:xfrm>
          <a:prstGeom prst="rect">
            <a:avLst/>
          </a:prstGeom>
        </p:spPr>
        <p:txBody>
          <a:bodyPr vert="horz" lIns="92432" tIns="46216" rIns="92432" bIns="46216" rtlCol="0"/>
          <a:lstStyle>
            <a:lvl1pPr algn="l" fontAlgn="auto">
              <a:spcBef>
                <a:spcPts val="0"/>
              </a:spcBef>
              <a:spcAft>
                <a:spcPts val="0"/>
              </a:spcAft>
              <a:defRPr sz="1200" dirty="0" smtClean="0">
                <a:latin typeface="+mn-lt"/>
                <a:ea typeface="+mn-ea"/>
              </a:defRPr>
            </a:lvl1pPr>
          </a:lstStyle>
          <a:p>
            <a:pPr>
              <a:defRPr/>
            </a:pPr>
            <a:endParaRPr lang="en-US" dirty="0"/>
          </a:p>
        </p:txBody>
      </p:sp>
      <p:sp>
        <p:nvSpPr>
          <p:cNvPr id="3" name="Date Placeholder 2"/>
          <p:cNvSpPr>
            <a:spLocks noGrp="1"/>
          </p:cNvSpPr>
          <p:nvPr>
            <p:ph type="dt" idx="1"/>
          </p:nvPr>
        </p:nvSpPr>
        <p:spPr>
          <a:xfrm>
            <a:off x="3970939" y="0"/>
            <a:ext cx="3037840" cy="464820"/>
          </a:xfrm>
          <a:prstGeom prst="rect">
            <a:avLst/>
          </a:prstGeom>
        </p:spPr>
        <p:txBody>
          <a:bodyPr vert="horz" wrap="square" lIns="92432" tIns="46216" rIns="92432" bIns="46216" numCol="1" anchor="t" anchorCtr="0" compatLnSpc="1">
            <a:prstTxWarp prst="textNoShape">
              <a:avLst/>
            </a:prstTxWarp>
          </a:bodyPr>
          <a:lstStyle>
            <a:lvl1pPr algn="r">
              <a:defRPr sz="1200">
                <a:latin typeface="Calibri" pitchFamily="-111" charset="0"/>
              </a:defRPr>
            </a:lvl1pPr>
          </a:lstStyle>
          <a:p>
            <a:fld id="{E74B72E5-39A0-4B81-AB5C-D50BC5F9B1E7}" type="datetime1">
              <a:rPr lang="en-US"/>
              <a:pPr/>
              <a:t>6/3/2020</a:t>
            </a:fld>
            <a:endParaRPr lang="en-US" dirty="0"/>
          </a:p>
        </p:txBody>
      </p:sp>
      <p:sp>
        <p:nvSpPr>
          <p:cNvPr id="4" name="Slide Image Placeholder 3"/>
          <p:cNvSpPr>
            <a:spLocks noGrp="1" noRot="1" noChangeAspect="1"/>
          </p:cNvSpPr>
          <p:nvPr>
            <p:ph type="sldImg" idx="2"/>
          </p:nvPr>
        </p:nvSpPr>
        <p:spPr>
          <a:xfrm>
            <a:off x="1182688" y="696913"/>
            <a:ext cx="4646612" cy="3486150"/>
          </a:xfrm>
          <a:prstGeom prst="rect">
            <a:avLst/>
          </a:prstGeom>
          <a:noFill/>
          <a:ln w="12700">
            <a:solidFill>
              <a:prstClr val="black"/>
            </a:solidFill>
          </a:ln>
        </p:spPr>
        <p:txBody>
          <a:bodyPr vert="horz" lIns="92432" tIns="46216" rIns="92432" bIns="46216" rtlCol="0" anchor="ctr"/>
          <a:lstStyle/>
          <a:p>
            <a:pPr lvl="0"/>
            <a:endParaRPr lang="en-US" noProof="0" dirty="0"/>
          </a:p>
        </p:txBody>
      </p:sp>
      <p:sp>
        <p:nvSpPr>
          <p:cNvPr id="5" name="Notes Placeholder 4"/>
          <p:cNvSpPr>
            <a:spLocks noGrp="1"/>
          </p:cNvSpPr>
          <p:nvPr>
            <p:ph type="body" sz="quarter" idx="3"/>
          </p:nvPr>
        </p:nvSpPr>
        <p:spPr>
          <a:xfrm>
            <a:off x="701041" y="4415790"/>
            <a:ext cx="5608320" cy="4183380"/>
          </a:xfrm>
          <a:prstGeom prst="rect">
            <a:avLst/>
          </a:prstGeom>
        </p:spPr>
        <p:txBody>
          <a:bodyPr vert="horz" lIns="92432" tIns="46216" rIns="92432" bIns="46216"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1" y="8829967"/>
            <a:ext cx="3037840" cy="464820"/>
          </a:xfrm>
          <a:prstGeom prst="rect">
            <a:avLst/>
          </a:prstGeom>
        </p:spPr>
        <p:txBody>
          <a:bodyPr vert="horz" lIns="92432" tIns="46216" rIns="92432" bIns="46216" rtlCol="0" anchor="b"/>
          <a:lstStyle>
            <a:lvl1pPr algn="l" fontAlgn="auto">
              <a:spcBef>
                <a:spcPts val="0"/>
              </a:spcBef>
              <a:spcAft>
                <a:spcPts val="0"/>
              </a:spcAft>
              <a:defRPr sz="1200" smtClean="0">
                <a:latin typeface="+mn-lt"/>
                <a:ea typeface="+mn-ea"/>
              </a:defRPr>
            </a:lvl1pPr>
          </a:lstStyle>
          <a:p>
            <a:pPr>
              <a:defRPr/>
            </a:pPr>
            <a:endParaRPr lang="en-US" dirty="0"/>
          </a:p>
        </p:txBody>
      </p:sp>
      <p:sp>
        <p:nvSpPr>
          <p:cNvPr id="7" name="Slide Number Placeholder 6"/>
          <p:cNvSpPr>
            <a:spLocks noGrp="1"/>
          </p:cNvSpPr>
          <p:nvPr>
            <p:ph type="sldNum" sz="quarter" idx="5"/>
          </p:nvPr>
        </p:nvSpPr>
        <p:spPr>
          <a:xfrm>
            <a:off x="3970939" y="8829967"/>
            <a:ext cx="3037840" cy="464820"/>
          </a:xfrm>
          <a:prstGeom prst="rect">
            <a:avLst/>
          </a:prstGeom>
        </p:spPr>
        <p:txBody>
          <a:bodyPr vert="horz" wrap="square" lIns="92432" tIns="46216" rIns="92432" bIns="46216" numCol="1" anchor="b" anchorCtr="0" compatLnSpc="1">
            <a:prstTxWarp prst="textNoShape">
              <a:avLst/>
            </a:prstTxWarp>
          </a:bodyPr>
          <a:lstStyle>
            <a:lvl1pPr algn="r">
              <a:defRPr sz="1200">
                <a:latin typeface="Calibri" pitchFamily="-111" charset="0"/>
              </a:defRPr>
            </a:lvl1pPr>
          </a:lstStyle>
          <a:p>
            <a:fld id="{FBABF853-1CC4-491C-8BEF-92E0171C0538}" type="slidenum">
              <a:rPr lang="en-US"/>
              <a:pPr/>
              <a:t>‹#›</a:t>
            </a:fld>
            <a:endParaRPr lang="en-US" dirty="0"/>
          </a:p>
        </p:txBody>
      </p:sp>
    </p:spTree>
    <p:extLst>
      <p:ext uri="{BB962C8B-B14F-4D97-AF65-F5344CB8AC3E}">
        <p14:creationId xmlns:p14="http://schemas.microsoft.com/office/powerpoint/2010/main" val="3154475934"/>
      </p:ext>
    </p:extLst>
  </p:cSld>
  <p:clrMap bg1="lt1" tx1="dk1" bg2="lt2" tx2="dk2" accent1="accent1" accent2="accent2" accent3="accent3" accent4="accent4" accent5="accent5" accent6="accent6" hlink="hlink" folHlink="folHlink"/>
  <p:notesStyle>
    <a:lvl1pPr algn="l" defTabSz="457200" rtl="0" fontAlgn="base">
      <a:spcBef>
        <a:spcPct val="30000"/>
      </a:spcBef>
      <a:spcAft>
        <a:spcPct val="0"/>
      </a:spcAft>
      <a:defRPr sz="1200" kern="1200">
        <a:solidFill>
          <a:schemeClr val="tx1"/>
        </a:solidFill>
        <a:latin typeface="+mn-lt"/>
        <a:ea typeface="ＭＳ Ｐゴシック" pitchFamily="-111" charset="-128"/>
        <a:cs typeface="+mn-cs"/>
      </a:defRPr>
    </a:lvl1pPr>
    <a:lvl2pPr marL="457200" algn="l" defTabSz="457200" rtl="0" fontAlgn="base">
      <a:spcBef>
        <a:spcPct val="30000"/>
      </a:spcBef>
      <a:spcAft>
        <a:spcPct val="0"/>
      </a:spcAft>
      <a:defRPr sz="1200" kern="1200">
        <a:solidFill>
          <a:schemeClr val="tx1"/>
        </a:solidFill>
        <a:latin typeface="+mn-lt"/>
        <a:ea typeface="ＭＳ Ｐゴシック" pitchFamily="-111" charset="-128"/>
        <a:cs typeface="+mn-cs"/>
      </a:defRPr>
    </a:lvl2pPr>
    <a:lvl3pPr marL="914400" algn="l" defTabSz="457200" rtl="0" fontAlgn="base">
      <a:spcBef>
        <a:spcPct val="30000"/>
      </a:spcBef>
      <a:spcAft>
        <a:spcPct val="0"/>
      </a:spcAft>
      <a:defRPr sz="1200" kern="1200">
        <a:solidFill>
          <a:schemeClr val="tx1"/>
        </a:solidFill>
        <a:latin typeface="+mn-lt"/>
        <a:ea typeface="ＭＳ Ｐゴシック" pitchFamily="-111" charset="-128"/>
        <a:cs typeface="+mn-cs"/>
      </a:defRPr>
    </a:lvl3pPr>
    <a:lvl4pPr marL="1371600" algn="l" defTabSz="457200" rtl="0" fontAlgn="base">
      <a:spcBef>
        <a:spcPct val="30000"/>
      </a:spcBef>
      <a:spcAft>
        <a:spcPct val="0"/>
      </a:spcAft>
      <a:defRPr sz="1200" kern="1200">
        <a:solidFill>
          <a:schemeClr val="tx1"/>
        </a:solidFill>
        <a:latin typeface="+mn-lt"/>
        <a:ea typeface="ＭＳ Ｐゴシック" pitchFamily="-111" charset="-128"/>
        <a:cs typeface="+mn-cs"/>
      </a:defRPr>
    </a:lvl4pPr>
    <a:lvl5pPr marL="1828800" algn="l" defTabSz="457200" rtl="0" fontAlgn="base">
      <a:spcBef>
        <a:spcPct val="30000"/>
      </a:spcBef>
      <a:spcAft>
        <a:spcPct val="0"/>
      </a:spcAft>
      <a:defRPr sz="1200" kern="1200">
        <a:solidFill>
          <a:schemeClr val="tx1"/>
        </a:solidFill>
        <a:latin typeface="+mn-lt"/>
        <a:ea typeface="ＭＳ Ｐゴシック" pitchFamily="-111"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BABF853-1CC4-491C-8BEF-92E0171C0538}" type="slidenum">
              <a:rPr lang="en-US" smtClean="0"/>
              <a:pPr/>
              <a:t>1</a:t>
            </a:fld>
            <a:endParaRPr lang="en-US" dirty="0"/>
          </a:p>
        </p:txBody>
      </p:sp>
    </p:spTree>
    <p:extLst>
      <p:ext uri="{BB962C8B-B14F-4D97-AF65-F5344CB8AC3E}">
        <p14:creationId xmlns:p14="http://schemas.microsoft.com/office/powerpoint/2010/main" val="174578982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BABF853-1CC4-491C-8BEF-92E0171C0538}" type="slidenum">
              <a:rPr lang="en-US" smtClean="0"/>
              <a:pPr/>
              <a:t>4</a:t>
            </a:fld>
            <a:endParaRPr lang="en-US" dirty="0"/>
          </a:p>
        </p:txBody>
      </p:sp>
    </p:spTree>
    <p:extLst>
      <p:ext uri="{BB962C8B-B14F-4D97-AF65-F5344CB8AC3E}">
        <p14:creationId xmlns:p14="http://schemas.microsoft.com/office/powerpoint/2010/main" val="165831609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endParaRPr lang="en-US" sz="1200" kern="1200" dirty="0">
              <a:solidFill>
                <a:schemeClr val="tx1"/>
              </a:solidFill>
              <a:effectLst/>
              <a:latin typeface="+mn-lt"/>
              <a:ea typeface="ＭＳ Ｐゴシック" pitchFamily="-111" charset="-128"/>
              <a:cs typeface="+mn-cs"/>
            </a:endParaRPr>
          </a:p>
          <a:p>
            <a:endParaRPr lang="en-US" sz="1200" dirty="0"/>
          </a:p>
          <a:p>
            <a:endParaRPr lang="en-US" sz="1200" dirty="0"/>
          </a:p>
          <a:p>
            <a:endParaRPr lang="en-US" baseline="0" dirty="0"/>
          </a:p>
        </p:txBody>
      </p:sp>
      <p:sp>
        <p:nvSpPr>
          <p:cNvPr id="4" name="Slide Number Placeholder 3"/>
          <p:cNvSpPr>
            <a:spLocks noGrp="1"/>
          </p:cNvSpPr>
          <p:nvPr>
            <p:ph type="sldNum" sz="quarter" idx="10"/>
          </p:nvPr>
        </p:nvSpPr>
        <p:spPr/>
        <p:txBody>
          <a:bodyPr/>
          <a:lstStyle/>
          <a:p>
            <a:fld id="{FBABF853-1CC4-491C-8BEF-92E0171C0538}" type="slidenum">
              <a:rPr lang="en-US" smtClean="0"/>
              <a:pPr/>
              <a:t>6</a:t>
            </a:fld>
            <a:endParaRPr lang="en-US" dirty="0"/>
          </a:p>
        </p:txBody>
      </p:sp>
    </p:spTree>
    <p:extLst>
      <p:ext uri="{BB962C8B-B14F-4D97-AF65-F5344CB8AC3E}">
        <p14:creationId xmlns:p14="http://schemas.microsoft.com/office/powerpoint/2010/main" val="24601722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Notes:  The current state and federal policy environment was built to service a more traditional school model.  The COVID-19 pandemic has highlighted the various forms of friction between what educators need to enable and empower continuity of learning and what policy encourages or allows.   Flexibilities provide relief from state and federal policies and regulations that put-up barriers.  Flexibilities allow students to keep on learning and educators to rethink and transform education, drive meaningful change, build capacity, and support student health and well-being.  </a:t>
            </a:r>
          </a:p>
        </p:txBody>
      </p:sp>
      <p:sp>
        <p:nvSpPr>
          <p:cNvPr id="4" name="Slide Number Placeholder 3"/>
          <p:cNvSpPr>
            <a:spLocks noGrp="1"/>
          </p:cNvSpPr>
          <p:nvPr>
            <p:ph type="sldNum" sz="quarter" idx="5"/>
          </p:nvPr>
        </p:nvSpPr>
        <p:spPr/>
        <p:txBody>
          <a:bodyPr/>
          <a:lstStyle/>
          <a:p>
            <a:fld id="{FBABF853-1CC4-491C-8BEF-92E0171C0538}" type="slidenum">
              <a:rPr lang="en-US" smtClean="0"/>
              <a:pPr/>
              <a:t>7</a:t>
            </a:fld>
            <a:endParaRPr lang="en-US" dirty="0"/>
          </a:p>
        </p:txBody>
      </p:sp>
    </p:spTree>
    <p:extLst>
      <p:ext uri="{BB962C8B-B14F-4D97-AF65-F5344CB8AC3E}">
        <p14:creationId xmlns:p14="http://schemas.microsoft.com/office/powerpoint/2010/main" val="248400640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BABF853-1CC4-491C-8BEF-92E0171C0538}" type="slidenum">
              <a:rPr lang="en-US" smtClean="0"/>
              <a:pPr/>
              <a:t>13</a:t>
            </a:fld>
            <a:endParaRPr lang="en-US" dirty="0"/>
          </a:p>
        </p:txBody>
      </p:sp>
    </p:spTree>
    <p:extLst>
      <p:ext uri="{BB962C8B-B14F-4D97-AF65-F5344CB8AC3E}">
        <p14:creationId xmlns:p14="http://schemas.microsoft.com/office/powerpoint/2010/main" val="394214394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BABF853-1CC4-491C-8BEF-92E0171C0538}" type="slidenum">
              <a:rPr lang="en-US" smtClean="0"/>
              <a:pPr/>
              <a:t>17</a:t>
            </a:fld>
            <a:endParaRPr lang="en-US" dirty="0"/>
          </a:p>
        </p:txBody>
      </p:sp>
    </p:spTree>
    <p:extLst>
      <p:ext uri="{BB962C8B-B14F-4D97-AF65-F5344CB8AC3E}">
        <p14:creationId xmlns:p14="http://schemas.microsoft.com/office/powerpoint/2010/main" val="26450250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Are there any questions from</a:t>
            </a:r>
            <a:r>
              <a:rPr lang="en-US" baseline="0" dirty="0"/>
              <a:t> this presentation? </a:t>
            </a:r>
            <a:endParaRPr lang="en-US" dirty="0"/>
          </a:p>
        </p:txBody>
      </p:sp>
      <p:sp>
        <p:nvSpPr>
          <p:cNvPr id="4" name="Slide Number Placeholder 3"/>
          <p:cNvSpPr>
            <a:spLocks noGrp="1"/>
          </p:cNvSpPr>
          <p:nvPr>
            <p:ph type="sldNum" sz="quarter" idx="10"/>
          </p:nvPr>
        </p:nvSpPr>
        <p:spPr/>
        <p:txBody>
          <a:bodyPr/>
          <a:lstStyle/>
          <a:p>
            <a:fld id="{FBABF853-1CC4-491C-8BEF-92E0171C0538}" type="slidenum">
              <a:rPr lang="en-US" smtClean="0"/>
              <a:pPr/>
              <a:t>18</a:t>
            </a:fld>
            <a:endParaRPr lang="en-US" dirty="0"/>
          </a:p>
        </p:txBody>
      </p:sp>
    </p:spTree>
    <p:extLst>
      <p:ext uri="{BB962C8B-B14F-4D97-AF65-F5344CB8AC3E}">
        <p14:creationId xmlns:p14="http://schemas.microsoft.com/office/powerpoint/2010/main" val="323549556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7.png"/><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8.png"/><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9.pn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10.png"/><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hyperlink" Target="mailto:amcgrath@mt.gov" TargetMode="External"/><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2.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lvl1pPr>
              <a:defRPr>
                <a:latin typeface="Candara" panose="020E0502030303020204" pitchFamily="34" charset="0"/>
              </a:defRPr>
            </a:lvl1p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latin typeface="Candara" panose="020E0502030303020204"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lvl1pPr>
              <a:defRPr/>
            </a:lvl1pPr>
          </a:lstStyle>
          <a:p>
            <a:r>
              <a:rPr lang="en-US" dirty="0"/>
              <a:t>May 5, 2016</a:t>
            </a:r>
          </a:p>
        </p:txBody>
      </p:sp>
      <p:sp>
        <p:nvSpPr>
          <p:cNvPr id="5" name="Footer Placeholder 4"/>
          <p:cNvSpPr>
            <a:spLocks noGrp="1"/>
          </p:cNvSpPr>
          <p:nvPr>
            <p:ph type="ftr" sz="quarter" idx="11"/>
          </p:nvPr>
        </p:nvSpPr>
        <p:spPr/>
        <p:txBody>
          <a:bodyPr/>
          <a:lstStyle>
            <a:lvl1pPr>
              <a:defRPr/>
            </a:lvl1pPr>
          </a:lstStyle>
          <a:p>
            <a:pPr>
              <a:defRPr/>
            </a:pPr>
            <a:endParaRPr lang="en-US" dirty="0"/>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lvl1pPr>
              <a:defRPr/>
            </a:lvl1pPr>
          </a:lstStyle>
          <a:p>
            <a:fld id="{8C2E5B24-686E-4C97-945D-CFFDD2F6B298}" type="slidenum">
              <a:rPr lang="en-US" smtClean="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 preserve="1">
  <p:cSld name="8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600200"/>
            <a:ext cx="8229600" cy="4525963"/>
          </a:xfrm>
        </p:spPr>
        <p:txBody>
          <a:bodyPr/>
          <a:lstStyle>
            <a:lvl1pPr>
              <a:defRPr>
                <a:latin typeface="Candara" panose="020E0502030303020204" pitchFamily="34" charset="0"/>
              </a:defRPr>
            </a:lvl1pPr>
            <a:lvl2pPr>
              <a:defRPr>
                <a:latin typeface="Candara" panose="020E0502030303020204" pitchFamily="34" charset="0"/>
              </a:defRPr>
            </a:lvl2pPr>
            <a:lvl3pPr>
              <a:defRPr>
                <a:latin typeface="Candara" panose="020E0502030303020204" pitchFamily="34" charset="0"/>
              </a:defRPr>
            </a:lvl3pPr>
            <a:lvl4pPr>
              <a:defRPr>
                <a:latin typeface="Candara" panose="020E0502030303020204" pitchFamily="34" charset="0"/>
              </a:defRPr>
            </a:lvl4pPr>
            <a:lvl5pPr>
              <a:defRPr>
                <a:latin typeface="Candara" panose="020E0502030303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lvl1pPr>
              <a:defRPr/>
            </a:lvl1pPr>
          </a:lstStyle>
          <a:p>
            <a:r>
              <a:rPr lang="en-US" dirty="0"/>
              <a:t>May 5, 2016</a:t>
            </a:r>
          </a:p>
        </p:txBody>
      </p:sp>
      <p:sp>
        <p:nvSpPr>
          <p:cNvPr id="2" name="Title 1"/>
          <p:cNvSpPr>
            <a:spLocks noGrp="1"/>
          </p:cNvSpPr>
          <p:nvPr>
            <p:ph type="title"/>
          </p:nvPr>
        </p:nvSpPr>
        <p:spPr>
          <a:xfrm>
            <a:off x="1283151" y="274638"/>
            <a:ext cx="7719233" cy="1143000"/>
          </a:xfrm>
        </p:spPr>
        <p:txBody>
          <a:bodyPr/>
          <a:lstStyle>
            <a:lvl1pPr algn="l">
              <a:defRPr>
                <a:solidFill>
                  <a:srgbClr val="25408E"/>
                </a:solidFill>
                <a:latin typeface="Candara" panose="020E0502030303020204" pitchFamily="34" charset="0"/>
              </a:defRPr>
            </a:lvl1pPr>
          </a:lstStyle>
          <a:p>
            <a:r>
              <a:rPr lang="en-US" dirty="0"/>
              <a:t>Click to edit Master title style</a:t>
            </a:r>
          </a:p>
        </p:txBody>
      </p:sp>
      <p:pic>
        <p:nvPicPr>
          <p:cNvPr id="11" name="Picture 10">
            <a:extLst>
              <a:ext uri="{FF2B5EF4-FFF2-40B4-BE49-F238E27FC236}">
                <a16:creationId xmlns:a16="http://schemas.microsoft.com/office/drawing/2014/main" id="{39898F69-E5A6-41C4-90F8-C392168B509D}"/>
              </a:ext>
            </a:extLst>
          </p:cNvPr>
          <p:cNvPicPr>
            <a:picLocks noChangeAspect="1"/>
          </p:cNvPicPr>
          <p:nvPr userDrawn="1"/>
        </p:nvPicPr>
        <p:blipFill>
          <a:blip r:embed="rId2"/>
          <a:stretch>
            <a:fillRect/>
          </a:stretch>
        </p:blipFill>
        <p:spPr>
          <a:xfrm>
            <a:off x="7335079" y="46038"/>
            <a:ext cx="1808921" cy="1600200"/>
          </a:xfrm>
          <a:prstGeom prst="rect">
            <a:avLst/>
          </a:prstGeom>
        </p:spPr>
      </p:pic>
      <p:pic>
        <p:nvPicPr>
          <p:cNvPr id="8" name="Picture 7">
            <a:extLst>
              <a:ext uri="{FF2B5EF4-FFF2-40B4-BE49-F238E27FC236}">
                <a16:creationId xmlns:a16="http://schemas.microsoft.com/office/drawing/2014/main" id="{CCE76F81-1397-4110-9ECC-54B8D313D2D7}"/>
              </a:ext>
            </a:extLst>
          </p:cNvPr>
          <p:cNvPicPr>
            <a:picLocks noChangeAspect="1"/>
          </p:cNvPicPr>
          <p:nvPr userDrawn="1"/>
        </p:nvPicPr>
        <p:blipFill>
          <a:blip r:embed="rId3">
            <a:clrChange>
              <a:clrFrom>
                <a:srgbClr val="FFFFFF"/>
              </a:clrFrom>
              <a:clrTo>
                <a:srgbClr val="FFFFFF">
                  <a:alpha val="0"/>
                </a:srgbClr>
              </a:clrTo>
            </a:clrChange>
            <a:duotone>
              <a:prstClr val="black"/>
              <a:srgbClr val="D9C3A5">
                <a:tint val="50000"/>
                <a:satMod val="180000"/>
              </a:srgbClr>
            </a:duotone>
          </a:blip>
          <a:stretch>
            <a:fillRect/>
          </a:stretch>
        </p:blipFill>
        <p:spPr>
          <a:xfrm>
            <a:off x="102156" y="198324"/>
            <a:ext cx="1195807" cy="1203099"/>
          </a:xfrm>
          <a:prstGeom prst="rect">
            <a:avLst/>
          </a:prstGeom>
        </p:spPr>
      </p:pic>
      <p:sp>
        <p:nvSpPr>
          <p:cNvPr id="10" name="Rectangle 9">
            <a:extLst>
              <a:ext uri="{FF2B5EF4-FFF2-40B4-BE49-F238E27FC236}">
                <a16:creationId xmlns:a16="http://schemas.microsoft.com/office/drawing/2014/main" id="{C1ACC9B0-3A10-4E68-A2BC-05724A864333}"/>
              </a:ext>
            </a:extLst>
          </p:cNvPr>
          <p:cNvSpPr/>
          <p:nvPr userDrawn="1"/>
        </p:nvSpPr>
        <p:spPr>
          <a:xfrm>
            <a:off x="160668" y="1466850"/>
            <a:ext cx="7154532" cy="117135"/>
          </a:xfrm>
          <a:prstGeom prst="rect">
            <a:avLst/>
          </a:prstGeom>
          <a:solidFill>
            <a:srgbClr val="25408E"/>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9" name="Slide Number Placeholder 2">
            <a:extLst>
              <a:ext uri="{FF2B5EF4-FFF2-40B4-BE49-F238E27FC236}">
                <a16:creationId xmlns:a16="http://schemas.microsoft.com/office/drawing/2014/main" id="{0DF0AD93-122F-4EC0-95F6-D44E8B616FCB}"/>
              </a:ext>
            </a:extLst>
          </p:cNvPr>
          <p:cNvSpPr>
            <a:spLocks noGrp="1"/>
          </p:cNvSpPr>
          <p:nvPr>
            <p:ph type="sldNum" sz="quarter" idx="12"/>
          </p:nvPr>
        </p:nvSpPr>
        <p:spPr>
          <a:xfrm>
            <a:off x="7010400" y="6356350"/>
            <a:ext cx="2133600" cy="365125"/>
          </a:xfrm>
        </p:spPr>
        <p:txBody>
          <a:bodyPr/>
          <a:lstStyle/>
          <a:p>
            <a:fld id="{9CF9E77B-8D14-4024-8488-C515F4EB4B2A}" type="slidenum">
              <a:rPr lang="en-US" smtClean="0"/>
              <a:pPr/>
              <a:t>‹#›</a:t>
            </a:fld>
            <a:endParaRPr lang="en-US" dirty="0"/>
          </a:p>
        </p:txBody>
      </p:sp>
    </p:spTree>
    <p:extLst>
      <p:ext uri="{BB962C8B-B14F-4D97-AF65-F5344CB8AC3E}">
        <p14:creationId xmlns:p14="http://schemas.microsoft.com/office/powerpoint/2010/main" val="14977833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 preserve="1">
  <p:cSld name="9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600200"/>
            <a:ext cx="8229600" cy="4525963"/>
          </a:xfrm>
        </p:spPr>
        <p:txBody>
          <a:bodyPr/>
          <a:lstStyle>
            <a:lvl1pPr>
              <a:defRPr>
                <a:latin typeface="Candara" panose="020E0502030303020204" pitchFamily="34" charset="0"/>
              </a:defRPr>
            </a:lvl1pPr>
            <a:lvl2pPr>
              <a:defRPr>
                <a:latin typeface="Candara" panose="020E0502030303020204" pitchFamily="34" charset="0"/>
              </a:defRPr>
            </a:lvl2pPr>
            <a:lvl3pPr>
              <a:defRPr>
                <a:latin typeface="Candara" panose="020E0502030303020204" pitchFamily="34" charset="0"/>
              </a:defRPr>
            </a:lvl3pPr>
            <a:lvl4pPr>
              <a:defRPr>
                <a:latin typeface="Candara" panose="020E0502030303020204" pitchFamily="34" charset="0"/>
              </a:defRPr>
            </a:lvl4pPr>
            <a:lvl5pPr>
              <a:defRPr>
                <a:latin typeface="Candara" panose="020E0502030303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lvl1pPr>
              <a:defRPr/>
            </a:lvl1pPr>
          </a:lstStyle>
          <a:p>
            <a:r>
              <a:rPr lang="en-US" dirty="0"/>
              <a:t>May 5, 2016</a:t>
            </a:r>
          </a:p>
        </p:txBody>
      </p:sp>
      <p:sp>
        <p:nvSpPr>
          <p:cNvPr id="2" name="Title 1"/>
          <p:cNvSpPr>
            <a:spLocks noGrp="1"/>
          </p:cNvSpPr>
          <p:nvPr>
            <p:ph type="title"/>
          </p:nvPr>
        </p:nvSpPr>
        <p:spPr>
          <a:xfrm>
            <a:off x="1283151" y="274638"/>
            <a:ext cx="7719233" cy="1143000"/>
          </a:xfrm>
        </p:spPr>
        <p:txBody>
          <a:bodyPr/>
          <a:lstStyle>
            <a:lvl1pPr algn="l">
              <a:defRPr>
                <a:solidFill>
                  <a:srgbClr val="25408E"/>
                </a:solidFill>
                <a:latin typeface="Candara" panose="020E0502030303020204" pitchFamily="34" charset="0"/>
              </a:defRPr>
            </a:lvl1pPr>
          </a:lstStyle>
          <a:p>
            <a:r>
              <a:rPr lang="en-US" dirty="0"/>
              <a:t>Click to edit Master title style</a:t>
            </a:r>
          </a:p>
        </p:txBody>
      </p:sp>
      <p:pic>
        <p:nvPicPr>
          <p:cNvPr id="12" name="Picture 11">
            <a:extLst>
              <a:ext uri="{FF2B5EF4-FFF2-40B4-BE49-F238E27FC236}">
                <a16:creationId xmlns:a16="http://schemas.microsoft.com/office/drawing/2014/main" id="{465E1E8E-9078-4944-BC94-2B6080D53752}"/>
              </a:ext>
            </a:extLst>
          </p:cNvPr>
          <p:cNvPicPr>
            <a:picLocks noChangeAspect="1"/>
          </p:cNvPicPr>
          <p:nvPr userDrawn="1"/>
        </p:nvPicPr>
        <p:blipFill>
          <a:blip r:embed="rId2"/>
          <a:stretch>
            <a:fillRect/>
          </a:stretch>
        </p:blipFill>
        <p:spPr>
          <a:xfrm>
            <a:off x="7290262" y="0"/>
            <a:ext cx="1836884" cy="1602841"/>
          </a:xfrm>
          <a:prstGeom prst="rect">
            <a:avLst/>
          </a:prstGeom>
        </p:spPr>
      </p:pic>
      <p:pic>
        <p:nvPicPr>
          <p:cNvPr id="8" name="Picture 7">
            <a:extLst>
              <a:ext uri="{FF2B5EF4-FFF2-40B4-BE49-F238E27FC236}">
                <a16:creationId xmlns:a16="http://schemas.microsoft.com/office/drawing/2014/main" id="{6B9F37A8-B271-4C0C-A3C3-A99D3EBF75BF}"/>
              </a:ext>
            </a:extLst>
          </p:cNvPr>
          <p:cNvPicPr>
            <a:picLocks noChangeAspect="1"/>
          </p:cNvPicPr>
          <p:nvPr userDrawn="1"/>
        </p:nvPicPr>
        <p:blipFill>
          <a:blip r:embed="rId3">
            <a:clrChange>
              <a:clrFrom>
                <a:srgbClr val="FFFFFF"/>
              </a:clrFrom>
              <a:clrTo>
                <a:srgbClr val="FFFFFF">
                  <a:alpha val="0"/>
                </a:srgbClr>
              </a:clrTo>
            </a:clrChange>
            <a:duotone>
              <a:prstClr val="black"/>
              <a:srgbClr val="D9C3A5">
                <a:tint val="50000"/>
                <a:satMod val="180000"/>
              </a:srgbClr>
            </a:duotone>
          </a:blip>
          <a:stretch>
            <a:fillRect/>
          </a:stretch>
        </p:blipFill>
        <p:spPr>
          <a:xfrm>
            <a:off x="102156" y="198324"/>
            <a:ext cx="1195807" cy="1203099"/>
          </a:xfrm>
          <a:prstGeom prst="rect">
            <a:avLst/>
          </a:prstGeom>
        </p:spPr>
      </p:pic>
      <p:sp>
        <p:nvSpPr>
          <p:cNvPr id="10" name="Rectangle 9">
            <a:extLst>
              <a:ext uri="{FF2B5EF4-FFF2-40B4-BE49-F238E27FC236}">
                <a16:creationId xmlns:a16="http://schemas.microsoft.com/office/drawing/2014/main" id="{6137B11E-78B7-4F84-A6F1-1660871FB2DB}"/>
              </a:ext>
            </a:extLst>
          </p:cNvPr>
          <p:cNvSpPr/>
          <p:nvPr userDrawn="1"/>
        </p:nvSpPr>
        <p:spPr>
          <a:xfrm>
            <a:off x="160668" y="1466850"/>
            <a:ext cx="7154532" cy="117135"/>
          </a:xfrm>
          <a:prstGeom prst="rect">
            <a:avLst/>
          </a:prstGeom>
          <a:solidFill>
            <a:srgbClr val="25408E"/>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9" name="Slide Number Placeholder 2">
            <a:extLst>
              <a:ext uri="{FF2B5EF4-FFF2-40B4-BE49-F238E27FC236}">
                <a16:creationId xmlns:a16="http://schemas.microsoft.com/office/drawing/2014/main" id="{15F4110D-610D-4CEA-A156-6E70C98B3727}"/>
              </a:ext>
            </a:extLst>
          </p:cNvPr>
          <p:cNvSpPr>
            <a:spLocks noGrp="1"/>
          </p:cNvSpPr>
          <p:nvPr>
            <p:ph type="sldNum" sz="quarter" idx="12"/>
          </p:nvPr>
        </p:nvSpPr>
        <p:spPr>
          <a:xfrm>
            <a:off x="7010400" y="6356350"/>
            <a:ext cx="2133600" cy="365125"/>
          </a:xfrm>
        </p:spPr>
        <p:txBody>
          <a:bodyPr/>
          <a:lstStyle/>
          <a:p>
            <a:fld id="{9CF9E77B-8D14-4024-8488-C515F4EB4B2A}" type="slidenum">
              <a:rPr lang="en-US" smtClean="0"/>
              <a:pPr/>
              <a:t>‹#›</a:t>
            </a:fld>
            <a:endParaRPr lang="en-US" dirty="0"/>
          </a:p>
        </p:txBody>
      </p:sp>
    </p:spTree>
    <p:extLst>
      <p:ext uri="{BB962C8B-B14F-4D97-AF65-F5344CB8AC3E}">
        <p14:creationId xmlns:p14="http://schemas.microsoft.com/office/powerpoint/2010/main" val="273797263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 preserve="1">
  <p:cSld name="10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600200"/>
            <a:ext cx="8229600" cy="4525963"/>
          </a:xfrm>
        </p:spPr>
        <p:txBody>
          <a:bodyPr/>
          <a:lstStyle>
            <a:lvl1pPr>
              <a:defRPr>
                <a:latin typeface="Candara" panose="020E0502030303020204" pitchFamily="34" charset="0"/>
              </a:defRPr>
            </a:lvl1pPr>
            <a:lvl2pPr>
              <a:defRPr>
                <a:latin typeface="Candara" panose="020E0502030303020204" pitchFamily="34" charset="0"/>
              </a:defRPr>
            </a:lvl2pPr>
            <a:lvl3pPr>
              <a:defRPr>
                <a:latin typeface="Candara" panose="020E0502030303020204" pitchFamily="34" charset="0"/>
              </a:defRPr>
            </a:lvl3pPr>
            <a:lvl4pPr>
              <a:defRPr>
                <a:latin typeface="Candara" panose="020E0502030303020204" pitchFamily="34" charset="0"/>
              </a:defRPr>
            </a:lvl4pPr>
            <a:lvl5pPr>
              <a:defRPr>
                <a:latin typeface="Candara" panose="020E0502030303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lvl1pPr>
              <a:defRPr/>
            </a:lvl1pPr>
          </a:lstStyle>
          <a:p>
            <a:r>
              <a:rPr lang="en-US" dirty="0"/>
              <a:t>May 5, 2016</a:t>
            </a:r>
          </a:p>
        </p:txBody>
      </p:sp>
      <p:sp>
        <p:nvSpPr>
          <p:cNvPr id="2" name="Title 1"/>
          <p:cNvSpPr>
            <a:spLocks noGrp="1"/>
          </p:cNvSpPr>
          <p:nvPr>
            <p:ph type="title"/>
          </p:nvPr>
        </p:nvSpPr>
        <p:spPr>
          <a:xfrm>
            <a:off x="1283151" y="274638"/>
            <a:ext cx="7719233" cy="1143000"/>
          </a:xfrm>
        </p:spPr>
        <p:txBody>
          <a:bodyPr/>
          <a:lstStyle>
            <a:lvl1pPr algn="l">
              <a:defRPr>
                <a:solidFill>
                  <a:srgbClr val="25408E"/>
                </a:solidFill>
                <a:latin typeface="Candara" panose="020E0502030303020204" pitchFamily="34" charset="0"/>
              </a:defRPr>
            </a:lvl1pPr>
          </a:lstStyle>
          <a:p>
            <a:r>
              <a:rPr lang="en-US" dirty="0"/>
              <a:t>Click to edit Master title style</a:t>
            </a:r>
          </a:p>
        </p:txBody>
      </p:sp>
      <p:pic>
        <p:nvPicPr>
          <p:cNvPr id="13" name="Picture 12">
            <a:extLst>
              <a:ext uri="{FF2B5EF4-FFF2-40B4-BE49-F238E27FC236}">
                <a16:creationId xmlns:a16="http://schemas.microsoft.com/office/drawing/2014/main" id="{3163573B-12F6-468F-9995-EC59ACE436A2}"/>
              </a:ext>
            </a:extLst>
          </p:cNvPr>
          <p:cNvPicPr>
            <a:picLocks noChangeAspect="1"/>
          </p:cNvPicPr>
          <p:nvPr userDrawn="1"/>
        </p:nvPicPr>
        <p:blipFill>
          <a:blip r:embed="rId2"/>
          <a:stretch>
            <a:fillRect/>
          </a:stretch>
        </p:blipFill>
        <p:spPr>
          <a:xfrm>
            <a:off x="7348992" y="29412"/>
            <a:ext cx="1795008" cy="1600200"/>
          </a:xfrm>
          <a:prstGeom prst="rect">
            <a:avLst/>
          </a:prstGeom>
        </p:spPr>
      </p:pic>
      <p:pic>
        <p:nvPicPr>
          <p:cNvPr id="8" name="Picture 7">
            <a:extLst>
              <a:ext uri="{FF2B5EF4-FFF2-40B4-BE49-F238E27FC236}">
                <a16:creationId xmlns:a16="http://schemas.microsoft.com/office/drawing/2014/main" id="{9EB11D1A-9582-4C11-BF5D-4CDCC70BF99C}"/>
              </a:ext>
            </a:extLst>
          </p:cNvPr>
          <p:cNvPicPr>
            <a:picLocks noChangeAspect="1"/>
          </p:cNvPicPr>
          <p:nvPr userDrawn="1"/>
        </p:nvPicPr>
        <p:blipFill>
          <a:blip r:embed="rId3">
            <a:clrChange>
              <a:clrFrom>
                <a:srgbClr val="FFFFFF"/>
              </a:clrFrom>
              <a:clrTo>
                <a:srgbClr val="FFFFFF">
                  <a:alpha val="0"/>
                </a:srgbClr>
              </a:clrTo>
            </a:clrChange>
            <a:duotone>
              <a:prstClr val="black"/>
              <a:srgbClr val="D9C3A5">
                <a:tint val="50000"/>
                <a:satMod val="180000"/>
              </a:srgbClr>
            </a:duotone>
          </a:blip>
          <a:stretch>
            <a:fillRect/>
          </a:stretch>
        </p:blipFill>
        <p:spPr>
          <a:xfrm>
            <a:off x="102156" y="198324"/>
            <a:ext cx="1195807" cy="1203099"/>
          </a:xfrm>
          <a:prstGeom prst="rect">
            <a:avLst/>
          </a:prstGeom>
        </p:spPr>
      </p:pic>
      <p:sp>
        <p:nvSpPr>
          <p:cNvPr id="10" name="Rectangle 9">
            <a:extLst>
              <a:ext uri="{FF2B5EF4-FFF2-40B4-BE49-F238E27FC236}">
                <a16:creationId xmlns:a16="http://schemas.microsoft.com/office/drawing/2014/main" id="{A807B2D1-AFE8-45BF-A41F-3A617F5C3752}"/>
              </a:ext>
            </a:extLst>
          </p:cNvPr>
          <p:cNvSpPr/>
          <p:nvPr userDrawn="1"/>
        </p:nvSpPr>
        <p:spPr>
          <a:xfrm>
            <a:off x="160668" y="1466850"/>
            <a:ext cx="7154532" cy="117135"/>
          </a:xfrm>
          <a:prstGeom prst="rect">
            <a:avLst/>
          </a:prstGeom>
          <a:solidFill>
            <a:srgbClr val="25408E"/>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9" name="Slide Number Placeholder 2">
            <a:extLst>
              <a:ext uri="{FF2B5EF4-FFF2-40B4-BE49-F238E27FC236}">
                <a16:creationId xmlns:a16="http://schemas.microsoft.com/office/drawing/2014/main" id="{C545B8D9-E9D3-467E-8462-A953BD5016A7}"/>
              </a:ext>
            </a:extLst>
          </p:cNvPr>
          <p:cNvSpPr>
            <a:spLocks noGrp="1"/>
          </p:cNvSpPr>
          <p:nvPr>
            <p:ph type="sldNum" sz="quarter" idx="12"/>
          </p:nvPr>
        </p:nvSpPr>
        <p:spPr>
          <a:xfrm>
            <a:off x="7010400" y="6356350"/>
            <a:ext cx="2133600" cy="365125"/>
          </a:xfrm>
        </p:spPr>
        <p:txBody>
          <a:bodyPr/>
          <a:lstStyle/>
          <a:p>
            <a:fld id="{9CF9E77B-8D14-4024-8488-C515F4EB4B2A}" type="slidenum">
              <a:rPr lang="en-US" smtClean="0"/>
              <a:pPr/>
              <a:t>‹#›</a:t>
            </a:fld>
            <a:endParaRPr lang="en-US" dirty="0"/>
          </a:p>
        </p:txBody>
      </p:sp>
    </p:spTree>
    <p:extLst>
      <p:ext uri="{BB962C8B-B14F-4D97-AF65-F5344CB8AC3E}">
        <p14:creationId xmlns:p14="http://schemas.microsoft.com/office/powerpoint/2010/main" val="274306347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11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600200"/>
            <a:ext cx="8229600" cy="4525963"/>
          </a:xfrm>
        </p:spPr>
        <p:txBody>
          <a:bodyPr/>
          <a:lstStyle>
            <a:lvl1pPr>
              <a:defRPr>
                <a:latin typeface="Candara" panose="020E0502030303020204" pitchFamily="34" charset="0"/>
              </a:defRPr>
            </a:lvl1pPr>
            <a:lvl2pPr>
              <a:defRPr>
                <a:latin typeface="Candara" panose="020E0502030303020204" pitchFamily="34" charset="0"/>
              </a:defRPr>
            </a:lvl2pPr>
            <a:lvl3pPr>
              <a:defRPr>
                <a:latin typeface="Candara" panose="020E0502030303020204" pitchFamily="34" charset="0"/>
              </a:defRPr>
            </a:lvl3pPr>
            <a:lvl4pPr>
              <a:defRPr>
                <a:latin typeface="Candara" panose="020E0502030303020204" pitchFamily="34" charset="0"/>
              </a:defRPr>
            </a:lvl4pPr>
            <a:lvl5pPr>
              <a:defRPr>
                <a:latin typeface="Candara" panose="020E0502030303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lvl1pPr>
              <a:defRPr/>
            </a:lvl1pPr>
          </a:lstStyle>
          <a:p>
            <a:r>
              <a:rPr lang="en-US" dirty="0"/>
              <a:t>May 5, 2016</a:t>
            </a:r>
          </a:p>
        </p:txBody>
      </p:sp>
      <p:sp>
        <p:nvSpPr>
          <p:cNvPr id="2" name="Title 1"/>
          <p:cNvSpPr>
            <a:spLocks noGrp="1"/>
          </p:cNvSpPr>
          <p:nvPr>
            <p:ph type="title"/>
          </p:nvPr>
        </p:nvSpPr>
        <p:spPr>
          <a:xfrm>
            <a:off x="1283151" y="274638"/>
            <a:ext cx="7719233" cy="1143000"/>
          </a:xfrm>
        </p:spPr>
        <p:txBody>
          <a:bodyPr/>
          <a:lstStyle>
            <a:lvl1pPr algn="l">
              <a:defRPr>
                <a:solidFill>
                  <a:srgbClr val="25408E"/>
                </a:solidFill>
                <a:latin typeface="Candara" panose="020E0502030303020204" pitchFamily="34" charset="0"/>
              </a:defRPr>
            </a:lvl1pPr>
          </a:lstStyle>
          <a:p>
            <a:r>
              <a:rPr lang="en-US" dirty="0"/>
              <a:t>Click to edit Master title style</a:t>
            </a:r>
          </a:p>
        </p:txBody>
      </p:sp>
      <p:pic>
        <p:nvPicPr>
          <p:cNvPr id="14" name="Picture 13">
            <a:extLst>
              <a:ext uri="{FF2B5EF4-FFF2-40B4-BE49-F238E27FC236}">
                <a16:creationId xmlns:a16="http://schemas.microsoft.com/office/drawing/2014/main" id="{A4337813-F881-4376-BBF5-31423BA919BB}"/>
              </a:ext>
            </a:extLst>
          </p:cNvPr>
          <p:cNvPicPr>
            <a:picLocks noChangeAspect="1"/>
          </p:cNvPicPr>
          <p:nvPr userDrawn="1"/>
        </p:nvPicPr>
        <p:blipFill>
          <a:blip r:embed="rId2"/>
          <a:stretch>
            <a:fillRect/>
          </a:stretch>
        </p:blipFill>
        <p:spPr>
          <a:xfrm>
            <a:off x="7327178" y="40372"/>
            <a:ext cx="1816822" cy="1600200"/>
          </a:xfrm>
          <a:prstGeom prst="rect">
            <a:avLst/>
          </a:prstGeom>
        </p:spPr>
      </p:pic>
      <p:pic>
        <p:nvPicPr>
          <p:cNvPr id="8" name="Picture 7">
            <a:extLst>
              <a:ext uri="{FF2B5EF4-FFF2-40B4-BE49-F238E27FC236}">
                <a16:creationId xmlns:a16="http://schemas.microsoft.com/office/drawing/2014/main" id="{B4CBB9A2-D02E-4B4F-9EAF-B4281546D08A}"/>
              </a:ext>
            </a:extLst>
          </p:cNvPr>
          <p:cNvPicPr>
            <a:picLocks noChangeAspect="1"/>
          </p:cNvPicPr>
          <p:nvPr userDrawn="1"/>
        </p:nvPicPr>
        <p:blipFill>
          <a:blip r:embed="rId3">
            <a:clrChange>
              <a:clrFrom>
                <a:srgbClr val="FFFFFF"/>
              </a:clrFrom>
              <a:clrTo>
                <a:srgbClr val="FFFFFF">
                  <a:alpha val="0"/>
                </a:srgbClr>
              </a:clrTo>
            </a:clrChange>
            <a:duotone>
              <a:prstClr val="black"/>
              <a:srgbClr val="D9C3A5">
                <a:tint val="50000"/>
                <a:satMod val="180000"/>
              </a:srgbClr>
            </a:duotone>
          </a:blip>
          <a:stretch>
            <a:fillRect/>
          </a:stretch>
        </p:blipFill>
        <p:spPr>
          <a:xfrm>
            <a:off x="102156" y="198324"/>
            <a:ext cx="1195807" cy="1203099"/>
          </a:xfrm>
          <a:prstGeom prst="rect">
            <a:avLst/>
          </a:prstGeom>
        </p:spPr>
      </p:pic>
      <p:sp>
        <p:nvSpPr>
          <p:cNvPr id="10" name="Rectangle 9">
            <a:extLst>
              <a:ext uri="{FF2B5EF4-FFF2-40B4-BE49-F238E27FC236}">
                <a16:creationId xmlns:a16="http://schemas.microsoft.com/office/drawing/2014/main" id="{C2696F43-45F1-40E6-9EAA-3BD0E6DF74CB}"/>
              </a:ext>
            </a:extLst>
          </p:cNvPr>
          <p:cNvSpPr/>
          <p:nvPr userDrawn="1"/>
        </p:nvSpPr>
        <p:spPr>
          <a:xfrm>
            <a:off x="160668" y="1466850"/>
            <a:ext cx="7154532" cy="117135"/>
          </a:xfrm>
          <a:prstGeom prst="rect">
            <a:avLst/>
          </a:prstGeom>
          <a:solidFill>
            <a:srgbClr val="25408E"/>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9" name="Slide Number Placeholder 2">
            <a:extLst>
              <a:ext uri="{FF2B5EF4-FFF2-40B4-BE49-F238E27FC236}">
                <a16:creationId xmlns:a16="http://schemas.microsoft.com/office/drawing/2014/main" id="{4AAFA6FA-B14E-4235-9095-AF26F7186F27}"/>
              </a:ext>
            </a:extLst>
          </p:cNvPr>
          <p:cNvSpPr>
            <a:spLocks noGrp="1"/>
          </p:cNvSpPr>
          <p:nvPr>
            <p:ph type="sldNum" sz="quarter" idx="12"/>
          </p:nvPr>
        </p:nvSpPr>
        <p:spPr>
          <a:xfrm>
            <a:off x="7010400" y="6356349"/>
            <a:ext cx="2133600" cy="365125"/>
          </a:xfrm>
        </p:spPr>
        <p:txBody>
          <a:bodyPr/>
          <a:lstStyle/>
          <a:p>
            <a:fld id="{9CF9E77B-8D14-4024-8488-C515F4EB4B2A}" type="slidenum">
              <a:rPr lang="en-US" smtClean="0"/>
              <a:pPr/>
              <a:t>‹#›</a:t>
            </a:fld>
            <a:endParaRPr lang="en-US" dirty="0"/>
          </a:p>
        </p:txBody>
      </p:sp>
    </p:spTree>
    <p:extLst>
      <p:ext uri="{BB962C8B-B14F-4D97-AF65-F5344CB8AC3E}">
        <p14:creationId xmlns:p14="http://schemas.microsoft.com/office/powerpoint/2010/main" val="370432540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12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600200"/>
            <a:ext cx="8229600" cy="4525963"/>
          </a:xfrm>
        </p:spPr>
        <p:txBody>
          <a:bodyPr/>
          <a:lstStyle>
            <a:lvl1pPr>
              <a:defRPr>
                <a:latin typeface="Candara" panose="020E0502030303020204" pitchFamily="34" charset="0"/>
              </a:defRPr>
            </a:lvl1pPr>
            <a:lvl2pPr>
              <a:defRPr>
                <a:latin typeface="Candara" panose="020E0502030303020204" pitchFamily="34" charset="0"/>
              </a:defRPr>
            </a:lvl2pPr>
            <a:lvl3pPr>
              <a:defRPr>
                <a:latin typeface="Candara" panose="020E0502030303020204" pitchFamily="34" charset="0"/>
              </a:defRPr>
            </a:lvl3pPr>
            <a:lvl4pPr>
              <a:defRPr>
                <a:latin typeface="Candara" panose="020E0502030303020204" pitchFamily="34" charset="0"/>
              </a:defRPr>
            </a:lvl4pPr>
            <a:lvl5pPr>
              <a:defRPr>
                <a:latin typeface="Candara" panose="020E0502030303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lvl1pPr>
              <a:defRPr/>
            </a:lvl1pPr>
          </a:lstStyle>
          <a:p>
            <a:r>
              <a:rPr lang="en-US" dirty="0"/>
              <a:t>May 5, 2016</a:t>
            </a:r>
          </a:p>
        </p:txBody>
      </p:sp>
      <p:sp>
        <p:nvSpPr>
          <p:cNvPr id="2" name="Title 1"/>
          <p:cNvSpPr>
            <a:spLocks noGrp="1"/>
          </p:cNvSpPr>
          <p:nvPr>
            <p:ph type="title"/>
          </p:nvPr>
        </p:nvSpPr>
        <p:spPr>
          <a:xfrm>
            <a:off x="1283151" y="274638"/>
            <a:ext cx="7719233" cy="1143000"/>
          </a:xfrm>
        </p:spPr>
        <p:txBody>
          <a:bodyPr/>
          <a:lstStyle>
            <a:lvl1pPr algn="l">
              <a:defRPr>
                <a:solidFill>
                  <a:srgbClr val="25408E"/>
                </a:solidFill>
                <a:latin typeface="Candara" panose="020E0502030303020204" pitchFamily="34" charset="0"/>
              </a:defRPr>
            </a:lvl1pPr>
          </a:lstStyle>
          <a:p>
            <a:r>
              <a:rPr lang="en-US" dirty="0"/>
              <a:t>Click to edit Master title style</a:t>
            </a:r>
          </a:p>
        </p:txBody>
      </p:sp>
      <p:pic>
        <p:nvPicPr>
          <p:cNvPr id="9" name="Picture 8"/>
          <p:cNvPicPr>
            <a:picLocks noChangeAspect="1"/>
          </p:cNvPicPr>
          <p:nvPr userDrawn="1"/>
        </p:nvPicPr>
        <p:blipFill>
          <a:blip r:embed="rId2">
            <a:clrChange>
              <a:clrFrom>
                <a:srgbClr val="FFFFFF"/>
              </a:clrFrom>
              <a:clrTo>
                <a:srgbClr val="FFFFFF">
                  <a:alpha val="0"/>
                </a:srgbClr>
              </a:clrTo>
            </a:clrChange>
            <a:duotone>
              <a:prstClr val="black"/>
              <a:srgbClr val="D9C3A5">
                <a:tint val="50000"/>
                <a:satMod val="180000"/>
              </a:srgbClr>
            </a:duotone>
          </a:blip>
          <a:stretch>
            <a:fillRect/>
          </a:stretch>
        </p:blipFill>
        <p:spPr>
          <a:xfrm>
            <a:off x="102156" y="198324"/>
            <a:ext cx="1195807" cy="1203099"/>
          </a:xfrm>
          <a:prstGeom prst="rect">
            <a:avLst/>
          </a:prstGeom>
        </p:spPr>
      </p:pic>
      <p:pic>
        <p:nvPicPr>
          <p:cNvPr id="8" name="Picture 7">
            <a:extLst>
              <a:ext uri="{FF2B5EF4-FFF2-40B4-BE49-F238E27FC236}">
                <a16:creationId xmlns:a16="http://schemas.microsoft.com/office/drawing/2014/main" id="{4829C57B-9267-4A28-AD55-792D377B94A1}"/>
              </a:ext>
            </a:extLst>
          </p:cNvPr>
          <p:cNvPicPr>
            <a:picLocks noChangeAspect="1"/>
          </p:cNvPicPr>
          <p:nvPr userDrawn="1"/>
        </p:nvPicPr>
        <p:blipFill>
          <a:blip r:embed="rId3"/>
          <a:stretch>
            <a:fillRect/>
          </a:stretch>
        </p:blipFill>
        <p:spPr>
          <a:xfrm>
            <a:off x="7260579" y="1"/>
            <a:ext cx="1883421" cy="1600200"/>
          </a:xfrm>
          <a:prstGeom prst="rect">
            <a:avLst/>
          </a:prstGeom>
        </p:spPr>
      </p:pic>
      <p:sp>
        <p:nvSpPr>
          <p:cNvPr id="10" name="Rectangle 9">
            <a:extLst>
              <a:ext uri="{FF2B5EF4-FFF2-40B4-BE49-F238E27FC236}">
                <a16:creationId xmlns:a16="http://schemas.microsoft.com/office/drawing/2014/main" id="{8F5DD440-90E8-48E3-8187-A58B54CD0684}"/>
              </a:ext>
            </a:extLst>
          </p:cNvPr>
          <p:cNvSpPr/>
          <p:nvPr userDrawn="1"/>
        </p:nvSpPr>
        <p:spPr>
          <a:xfrm>
            <a:off x="160668" y="1466850"/>
            <a:ext cx="7154532" cy="117135"/>
          </a:xfrm>
          <a:prstGeom prst="rect">
            <a:avLst/>
          </a:prstGeom>
          <a:solidFill>
            <a:srgbClr val="25408E"/>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260986119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4_Title and Content">
    <p:spTree>
      <p:nvGrpSpPr>
        <p:cNvPr id="1" name=""/>
        <p:cNvGrpSpPr/>
        <p:nvPr/>
      </p:nvGrpSpPr>
      <p:grpSpPr>
        <a:xfrm>
          <a:off x="0" y="0"/>
          <a:ext cx="0" cy="0"/>
          <a:chOff x="0" y="0"/>
          <a:chExt cx="0" cy="0"/>
        </a:xfrm>
      </p:grpSpPr>
    </p:spTree>
    <p:extLst>
      <p:ext uri="{BB962C8B-B14F-4D97-AF65-F5344CB8AC3E}">
        <p14:creationId xmlns:p14="http://schemas.microsoft.com/office/powerpoint/2010/main" val="426188128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3_Title and Content">
    <p:spTree>
      <p:nvGrpSpPr>
        <p:cNvPr id="1" name=""/>
        <p:cNvGrpSpPr/>
        <p:nvPr/>
      </p:nvGrpSpPr>
      <p:grpSpPr>
        <a:xfrm>
          <a:off x="0" y="0"/>
          <a:ext cx="0" cy="0"/>
          <a:chOff x="0" y="0"/>
          <a:chExt cx="0" cy="0"/>
        </a:xfrm>
      </p:grpSpPr>
      <p:sp>
        <p:nvSpPr>
          <p:cNvPr id="10" name="Title 1">
            <a:extLst>
              <a:ext uri="{FF2B5EF4-FFF2-40B4-BE49-F238E27FC236}">
                <a16:creationId xmlns:a16="http://schemas.microsoft.com/office/drawing/2014/main" id="{F907B341-0712-4680-BC68-08ACB2A01543}"/>
              </a:ext>
            </a:extLst>
          </p:cNvPr>
          <p:cNvSpPr>
            <a:spLocks noGrp="1"/>
          </p:cNvSpPr>
          <p:nvPr>
            <p:ph type="ctrTitle" idx="4294967295"/>
          </p:nvPr>
        </p:nvSpPr>
        <p:spPr>
          <a:xfrm>
            <a:off x="276225" y="454025"/>
            <a:ext cx="8504484" cy="1470025"/>
          </a:xfrm>
        </p:spPr>
        <p:txBody>
          <a:bodyPr/>
          <a:lstStyle>
            <a:lvl1pPr>
              <a:defRPr>
                <a:latin typeface="Candara" panose="020E0502030303020204" pitchFamily="34" charset="0"/>
              </a:defRPr>
            </a:lvl1pPr>
          </a:lstStyle>
          <a:p>
            <a:r>
              <a:rPr lang="en-US" sz="5400" b="1" dirty="0">
                <a:solidFill>
                  <a:schemeClr val="tx1"/>
                </a:solidFill>
              </a:rPr>
              <a:t>Questions?</a:t>
            </a:r>
          </a:p>
        </p:txBody>
      </p:sp>
      <p:sp>
        <p:nvSpPr>
          <p:cNvPr id="12" name="Rectangle 11">
            <a:extLst>
              <a:ext uri="{FF2B5EF4-FFF2-40B4-BE49-F238E27FC236}">
                <a16:creationId xmlns:a16="http://schemas.microsoft.com/office/drawing/2014/main" id="{935AA0F6-2016-466B-95B9-D9301B7AAEE8}"/>
              </a:ext>
            </a:extLst>
          </p:cNvPr>
          <p:cNvSpPr/>
          <p:nvPr userDrawn="1"/>
        </p:nvSpPr>
        <p:spPr>
          <a:xfrm>
            <a:off x="2026797" y="3143271"/>
            <a:ext cx="5003011" cy="2031325"/>
          </a:xfrm>
          <a:prstGeom prst="rect">
            <a:avLst/>
          </a:prstGeom>
        </p:spPr>
        <p:txBody>
          <a:bodyPr wrap="square">
            <a:spAutoFit/>
          </a:bodyPr>
          <a:lstStyle/>
          <a:p>
            <a:pPr marL="0" marR="0" algn="ctr">
              <a:lnSpc>
                <a:spcPct val="105000"/>
              </a:lnSpc>
              <a:spcBef>
                <a:spcPts val="0"/>
              </a:spcBef>
              <a:spcAft>
                <a:spcPts val="0"/>
              </a:spcAft>
            </a:pPr>
            <a:r>
              <a:rPr lang="en-US" sz="2400" b="1" dirty="0">
                <a:latin typeface="Candara" panose="020E0502030303020204" pitchFamily="34" charset="0"/>
                <a:ea typeface="Times New Roman" panose="02020603050405020304" pitchFamily="18" charset="0"/>
                <a:cs typeface="Times New Roman" panose="02020603050405020304" pitchFamily="18" charset="0"/>
              </a:rPr>
              <a:t>Ashley McGrath  </a:t>
            </a:r>
            <a:endParaRPr lang="en-US" sz="2400" dirty="0">
              <a:latin typeface="Calibri" panose="020F0502020204030204" pitchFamily="34" charset="0"/>
              <a:ea typeface="Calibri" panose="020F0502020204030204" pitchFamily="34" charset="0"/>
              <a:cs typeface="Times New Roman" panose="02020603050405020304" pitchFamily="18" charset="0"/>
            </a:endParaRPr>
          </a:p>
          <a:p>
            <a:pPr marL="0" marR="0" algn="ctr">
              <a:lnSpc>
                <a:spcPct val="105000"/>
              </a:lnSpc>
              <a:spcBef>
                <a:spcPts val="0"/>
              </a:spcBef>
              <a:spcAft>
                <a:spcPts val="0"/>
              </a:spcAft>
            </a:pPr>
            <a:r>
              <a:rPr lang="en-US" sz="2400" dirty="0">
                <a:latin typeface="Candara" panose="020E0502030303020204" pitchFamily="34" charset="0"/>
                <a:ea typeface="Times New Roman" panose="02020603050405020304" pitchFamily="18" charset="0"/>
                <a:cs typeface="Times New Roman" panose="02020603050405020304" pitchFamily="18" charset="0"/>
              </a:rPr>
              <a:t>State Assessment Director</a:t>
            </a:r>
          </a:p>
          <a:p>
            <a:pPr marL="0" marR="0" algn="ctr">
              <a:lnSpc>
                <a:spcPct val="105000"/>
              </a:lnSpc>
              <a:spcBef>
                <a:spcPts val="0"/>
              </a:spcBef>
              <a:spcAft>
                <a:spcPts val="0"/>
              </a:spcAft>
            </a:pPr>
            <a:r>
              <a:rPr lang="en-US" sz="2400" dirty="0">
                <a:latin typeface="Candara" panose="020E0502030303020204" pitchFamily="34" charset="0"/>
                <a:ea typeface="Times New Roman" panose="02020603050405020304" pitchFamily="18" charset="0"/>
                <a:cs typeface="Times New Roman" panose="02020603050405020304" pitchFamily="18" charset="0"/>
              </a:rPr>
              <a:t>Montana Office of Public Instruction</a:t>
            </a:r>
            <a:endParaRPr lang="en-US" sz="2400" dirty="0">
              <a:latin typeface="Calibri" panose="020F0502020204030204" pitchFamily="34" charset="0"/>
              <a:ea typeface="Calibri" panose="020F0502020204030204" pitchFamily="34" charset="0"/>
              <a:cs typeface="Times New Roman" panose="02020603050405020304" pitchFamily="18" charset="0"/>
            </a:endParaRPr>
          </a:p>
          <a:p>
            <a:pPr marR="0" lvl="0" algn="ctr">
              <a:lnSpc>
                <a:spcPct val="105000"/>
              </a:lnSpc>
              <a:spcBef>
                <a:spcPts val="0"/>
              </a:spcBef>
              <a:spcAft>
                <a:spcPts val="0"/>
              </a:spcAft>
              <a:buClr>
                <a:srgbClr val="C00000"/>
              </a:buClr>
              <a:buSzPts val="1000"/>
              <a:tabLst>
                <a:tab pos="457200" algn="l"/>
              </a:tabLst>
            </a:pPr>
            <a:r>
              <a:rPr lang="en-US" sz="2400" dirty="0">
                <a:latin typeface="Candara" panose="020E0502030303020204" pitchFamily="34" charset="0"/>
                <a:ea typeface="Times New Roman" panose="02020603050405020304" pitchFamily="18" charset="0"/>
                <a:cs typeface="Times New Roman" panose="02020603050405020304" pitchFamily="18" charset="0"/>
              </a:rPr>
              <a:t>Phone: 406.444.3656</a:t>
            </a:r>
            <a:endParaRPr lang="en-US" sz="2400" dirty="0">
              <a:latin typeface="Calibri" panose="020F0502020204030204" pitchFamily="34" charset="0"/>
              <a:ea typeface="Calibri" panose="020F0502020204030204" pitchFamily="34" charset="0"/>
              <a:cs typeface="Times New Roman" panose="02020603050405020304" pitchFamily="18" charset="0"/>
            </a:endParaRPr>
          </a:p>
          <a:p>
            <a:pPr marR="0" lvl="0" algn="ctr">
              <a:lnSpc>
                <a:spcPct val="105000"/>
              </a:lnSpc>
              <a:spcBef>
                <a:spcPts val="0"/>
              </a:spcBef>
              <a:spcAft>
                <a:spcPts val="0"/>
              </a:spcAft>
              <a:buClr>
                <a:srgbClr val="C00000"/>
              </a:buClr>
              <a:buSzPts val="1000"/>
              <a:tabLst>
                <a:tab pos="457200" algn="l"/>
              </a:tabLst>
            </a:pPr>
            <a:r>
              <a:rPr lang="en-US" sz="2400" dirty="0">
                <a:latin typeface="Candara" panose="020E0502030303020204" pitchFamily="34" charset="0"/>
                <a:ea typeface="Times New Roman" panose="02020603050405020304" pitchFamily="18" charset="0"/>
                <a:cs typeface="Times New Roman" panose="02020603050405020304" pitchFamily="18" charset="0"/>
              </a:rPr>
              <a:t>E-mail: </a:t>
            </a:r>
            <a:r>
              <a:rPr lang="en-US" sz="2400" dirty="0">
                <a:latin typeface="Candara" panose="020E0502030303020204" pitchFamily="34" charset="0"/>
                <a:ea typeface="Times New Roman" panose="02020603050405020304" pitchFamily="18" charset="0"/>
                <a:cs typeface="Times New Roman" panose="02020603050405020304" pitchFamily="18" charset="0"/>
                <a:hlinkClick r:id="rId2"/>
              </a:rPr>
              <a:t>amcgrath@mt.gov</a:t>
            </a:r>
            <a:r>
              <a:rPr lang="en-US" sz="2400" dirty="0">
                <a:latin typeface="Candara" panose="020E0502030303020204" pitchFamily="34" charset="0"/>
                <a:ea typeface="Times New Roman" panose="02020603050405020304" pitchFamily="18" charset="0"/>
                <a:cs typeface="Times New Roman" panose="02020603050405020304" pitchFamily="18" charset="0"/>
              </a:rPr>
              <a:t> </a:t>
            </a:r>
          </a:p>
        </p:txBody>
      </p:sp>
      <p:sp>
        <p:nvSpPr>
          <p:cNvPr id="13" name="Rectangle 12">
            <a:extLst>
              <a:ext uri="{FF2B5EF4-FFF2-40B4-BE49-F238E27FC236}">
                <a16:creationId xmlns:a16="http://schemas.microsoft.com/office/drawing/2014/main" id="{86E6D347-039A-4233-840C-3C17BE4564DA}"/>
              </a:ext>
            </a:extLst>
          </p:cNvPr>
          <p:cNvSpPr/>
          <p:nvPr userDrawn="1"/>
        </p:nvSpPr>
        <p:spPr>
          <a:xfrm>
            <a:off x="275898" y="1970683"/>
            <a:ext cx="8504811" cy="772511"/>
          </a:xfrm>
          <a:prstGeom prst="rect">
            <a:avLst/>
          </a:prstGeom>
          <a:solidFill>
            <a:srgbClr val="C1273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pic>
        <p:nvPicPr>
          <p:cNvPr id="14" name="Picture 13">
            <a:extLst>
              <a:ext uri="{FF2B5EF4-FFF2-40B4-BE49-F238E27FC236}">
                <a16:creationId xmlns:a16="http://schemas.microsoft.com/office/drawing/2014/main" id="{8280AD53-662A-40EC-905C-85BC8919F5FE}"/>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3057826" y="5961487"/>
            <a:ext cx="3011214" cy="759988"/>
          </a:xfrm>
          <a:prstGeom prst="rect">
            <a:avLst/>
          </a:prstGeom>
        </p:spPr>
      </p:pic>
    </p:spTree>
    <p:extLst>
      <p:ext uri="{BB962C8B-B14F-4D97-AF65-F5344CB8AC3E}">
        <p14:creationId xmlns:p14="http://schemas.microsoft.com/office/powerpoint/2010/main" val="259948813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2_Title and Content">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11E29089-E4B8-44B0-ACD8-0365158AD39A}"/>
              </a:ext>
            </a:extLst>
          </p:cNvPr>
          <p:cNvSpPr/>
          <p:nvPr userDrawn="1"/>
        </p:nvSpPr>
        <p:spPr>
          <a:xfrm>
            <a:off x="304799" y="200025"/>
            <a:ext cx="8534401" cy="6362700"/>
          </a:xfrm>
          <a:prstGeom prst="rect">
            <a:avLst/>
          </a:prstGeom>
          <a:solidFill>
            <a:srgbClr val="C1273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1" name="Rectangle 10">
            <a:extLst>
              <a:ext uri="{FF2B5EF4-FFF2-40B4-BE49-F238E27FC236}">
                <a16:creationId xmlns:a16="http://schemas.microsoft.com/office/drawing/2014/main" id="{DC21DB31-3A1E-4213-8F84-B1BA08E6BB48}"/>
              </a:ext>
            </a:extLst>
          </p:cNvPr>
          <p:cNvSpPr/>
          <p:nvPr userDrawn="1"/>
        </p:nvSpPr>
        <p:spPr>
          <a:xfrm>
            <a:off x="666750" y="609601"/>
            <a:ext cx="7829550" cy="1924049"/>
          </a:xfrm>
          <a:prstGeom prst="rect">
            <a:avLst/>
          </a:prstGeom>
          <a:solidFill>
            <a:schemeClr val="bg1"/>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pic>
        <p:nvPicPr>
          <p:cNvPr id="20" name="Picture 19">
            <a:extLst>
              <a:ext uri="{FF2B5EF4-FFF2-40B4-BE49-F238E27FC236}">
                <a16:creationId xmlns:a16="http://schemas.microsoft.com/office/drawing/2014/main" id="{80491AA5-6E9F-45A1-AFE2-9F8937E19093}"/>
              </a:ext>
            </a:extLst>
          </p:cNvPr>
          <p:cNvPicPr>
            <a:picLocks noChangeAspect="1"/>
          </p:cNvPicPr>
          <p:nvPr userDrawn="1"/>
        </p:nvPicPr>
        <p:blipFill rotWithShape="1">
          <a:blip r:embed="rId2"/>
          <a:srcRect t="7965" b="1"/>
          <a:stretch/>
        </p:blipFill>
        <p:spPr>
          <a:xfrm>
            <a:off x="1919620" y="4324351"/>
            <a:ext cx="5323809" cy="990465"/>
          </a:xfrm>
          <a:prstGeom prst="rect">
            <a:avLst/>
          </a:prstGeom>
        </p:spPr>
      </p:pic>
    </p:spTree>
    <p:extLst>
      <p:ext uri="{BB962C8B-B14F-4D97-AF65-F5344CB8AC3E}">
        <p14:creationId xmlns:p14="http://schemas.microsoft.com/office/powerpoint/2010/main" val="237688246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 preserve="1">
  <p:cSld name="1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lvl1pPr>
              <a:defRPr>
                <a:latin typeface="Candara" panose="020E0502030303020204" pitchFamily="34" charset="0"/>
              </a:defRPr>
            </a:lvl1pPr>
            <a:lvl2pPr>
              <a:defRPr>
                <a:latin typeface="Candara" panose="020E0502030303020204" pitchFamily="34" charset="0"/>
              </a:defRPr>
            </a:lvl2pPr>
            <a:lvl3pPr>
              <a:defRPr>
                <a:latin typeface="Candara" panose="020E0502030303020204" pitchFamily="34" charset="0"/>
              </a:defRPr>
            </a:lvl3pPr>
            <a:lvl4pPr>
              <a:defRPr>
                <a:latin typeface="Candara" panose="020E0502030303020204" pitchFamily="34" charset="0"/>
              </a:defRPr>
            </a:lvl4pPr>
            <a:lvl5pPr>
              <a:defRPr>
                <a:latin typeface="Candara" panose="020E0502030303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lvl1pPr>
              <a:defRPr/>
            </a:lvl1pPr>
          </a:lstStyle>
          <a:p>
            <a:r>
              <a:rPr lang="en-US" dirty="0"/>
              <a:t>May 5, 2016</a:t>
            </a:r>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lvl1pPr>
              <a:defRPr>
                <a:solidFill>
                  <a:schemeClr val="tx1"/>
                </a:solidFill>
              </a:defRPr>
            </a:lvl1pPr>
          </a:lstStyle>
          <a:p>
            <a:fld id="{D3AF38E6-233E-4628-AB77-37E4F8809EF6}" type="slidenum">
              <a:rPr lang="en-US" smtClean="0"/>
              <a:pPr/>
              <a:t>‹#›</a:t>
            </a:fld>
            <a:endParaRPr lang="en-US" dirty="0"/>
          </a:p>
        </p:txBody>
      </p:sp>
      <p:sp>
        <p:nvSpPr>
          <p:cNvPr id="7" name="Rectangle 6"/>
          <p:cNvSpPr/>
          <p:nvPr userDrawn="1"/>
        </p:nvSpPr>
        <p:spPr>
          <a:xfrm>
            <a:off x="1273628" y="274637"/>
            <a:ext cx="7719231" cy="1143000"/>
          </a:xfrm>
          <a:prstGeom prst="rect">
            <a:avLst/>
          </a:prstGeom>
          <a:solidFill>
            <a:srgbClr val="C12730"/>
          </a:solidFill>
          <a:ln>
            <a:noFill/>
          </a:ln>
          <a:effectLst>
            <a:outerShdw blurRad="40000" dist="23000" dir="5400000" rotWithShape="0">
              <a:srgbClr val="000000">
                <a:alpha val="3500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1273626" y="274638"/>
            <a:ext cx="7719233" cy="1143000"/>
          </a:xfrm>
        </p:spPr>
        <p:txBody>
          <a:bodyPr/>
          <a:lstStyle>
            <a:lvl1pPr>
              <a:defRPr>
                <a:latin typeface="Candara" panose="020E0502030303020204" pitchFamily="34" charset="0"/>
              </a:defRPr>
            </a:lvl1pPr>
          </a:lstStyle>
          <a:p>
            <a:r>
              <a:rPr lang="en-US" dirty="0"/>
              <a:t>Click to edit Master title style</a:t>
            </a:r>
          </a:p>
        </p:txBody>
      </p:sp>
      <p:pic>
        <p:nvPicPr>
          <p:cNvPr id="9" name="Picture 8"/>
          <p:cNvPicPr>
            <a:picLocks noChangeAspect="1"/>
          </p:cNvPicPr>
          <p:nvPr userDrawn="1"/>
        </p:nvPicPr>
        <p:blipFill>
          <a:blip r:embed="rId2">
            <a:clrChange>
              <a:clrFrom>
                <a:srgbClr val="FFFFFF"/>
              </a:clrFrom>
              <a:clrTo>
                <a:srgbClr val="FFFFFF">
                  <a:alpha val="0"/>
                </a:srgbClr>
              </a:clrTo>
            </a:clrChange>
          </a:blip>
          <a:stretch>
            <a:fillRect/>
          </a:stretch>
        </p:blipFill>
        <p:spPr>
          <a:xfrm>
            <a:off x="102156" y="264999"/>
            <a:ext cx="1195807" cy="1203099"/>
          </a:xfrm>
          <a:prstGeom prst="rect">
            <a:avLst/>
          </a:prstGeom>
        </p:spPr>
      </p:pic>
    </p:spTree>
    <p:extLst>
      <p:ext uri="{BB962C8B-B14F-4D97-AF65-F5344CB8AC3E}">
        <p14:creationId xmlns:p14="http://schemas.microsoft.com/office/powerpoint/2010/main" val="22131408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type="title" preserve="1">
  <p:cSld name="1_Title Slide">
    <p:spTree>
      <p:nvGrpSpPr>
        <p:cNvPr id="1" name=""/>
        <p:cNvGrpSpPr/>
        <p:nvPr/>
      </p:nvGrpSpPr>
      <p:grpSpPr>
        <a:xfrm>
          <a:off x="0" y="0"/>
          <a:ext cx="0" cy="0"/>
          <a:chOff x="0" y="0"/>
          <a:chExt cx="0" cy="0"/>
        </a:xfrm>
      </p:grpSpPr>
      <p:sp>
        <p:nvSpPr>
          <p:cNvPr id="7" name="Rectangle 6"/>
          <p:cNvSpPr/>
          <p:nvPr/>
        </p:nvSpPr>
        <p:spPr>
          <a:xfrm>
            <a:off x="0" y="-1"/>
            <a:ext cx="9144000" cy="4572001"/>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pPr defTabSz="685800" fontAlgn="auto">
              <a:spcBef>
                <a:spcPts val="0"/>
              </a:spcBef>
              <a:spcAft>
                <a:spcPts val="0"/>
              </a:spcAft>
            </a:pPr>
            <a:endParaRPr lang="en-US" dirty="0">
              <a:solidFill>
                <a:prstClr val="white"/>
              </a:solidFill>
            </a:endParaRPr>
          </a:p>
        </p:txBody>
      </p:sp>
      <p:sp>
        <p:nvSpPr>
          <p:cNvPr id="2" name="Title 1"/>
          <p:cNvSpPr>
            <a:spLocks noGrp="1"/>
          </p:cNvSpPr>
          <p:nvPr>
            <p:ph type="ctrTitle"/>
          </p:nvPr>
        </p:nvSpPr>
        <p:spPr>
          <a:xfrm>
            <a:off x="1080006" y="4960137"/>
            <a:ext cx="5092194" cy="1463040"/>
          </a:xfrm>
        </p:spPr>
        <p:txBody>
          <a:bodyPr anchor="ctr">
            <a:normAutofit/>
          </a:bodyPr>
          <a:lstStyle>
            <a:lvl1pPr algn="r">
              <a:defRPr sz="3000" spc="75" baseline="0">
                <a:solidFill>
                  <a:schemeClr val="tx1">
                    <a:lumMod val="90000"/>
                    <a:lumOff val="10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6457950" y="4960138"/>
            <a:ext cx="2400300" cy="551315"/>
          </a:xfrm>
        </p:spPr>
        <p:txBody>
          <a:bodyPr lIns="91440" rIns="91440" anchor="ctr">
            <a:normAutofit/>
          </a:bodyPr>
          <a:lstStyle>
            <a:lvl1pPr marL="0" indent="0" algn="l">
              <a:lnSpc>
                <a:spcPct val="100000"/>
              </a:lnSpc>
              <a:spcBef>
                <a:spcPts val="0"/>
              </a:spcBef>
              <a:buNone/>
              <a:defRPr sz="1350" baseline="0">
                <a:solidFill>
                  <a:schemeClr val="bg1">
                    <a:lumMod val="50000"/>
                  </a:schemeClr>
                </a:solidFill>
              </a:defRPr>
            </a:lvl1pPr>
            <a:lvl2pPr marL="342900" indent="0" algn="ctr">
              <a:buNone/>
              <a:defRPr sz="1350"/>
            </a:lvl2pPr>
            <a:lvl3pPr marL="685800" indent="0" algn="ctr">
              <a:buNone/>
              <a:defRPr sz="1350"/>
            </a:lvl3pPr>
            <a:lvl4pPr marL="1028700" indent="0" algn="ctr">
              <a:buNone/>
              <a:defRPr sz="1350"/>
            </a:lvl4pPr>
            <a:lvl5pPr marL="1371600" indent="0" algn="ctr">
              <a:buNone/>
              <a:defRPr sz="1350"/>
            </a:lvl5pPr>
            <a:lvl6pPr marL="1714500" indent="0" algn="ctr">
              <a:buNone/>
              <a:defRPr sz="1350"/>
            </a:lvl6pPr>
            <a:lvl7pPr marL="2057400" indent="0" algn="ctr">
              <a:buNone/>
              <a:defRPr sz="1350"/>
            </a:lvl7pPr>
            <a:lvl8pPr marL="2400300" indent="0" algn="ctr">
              <a:buNone/>
              <a:defRPr sz="1350"/>
            </a:lvl8pPr>
            <a:lvl9pPr marL="2743200" indent="0" algn="ctr">
              <a:buNone/>
              <a:defRPr sz="1350"/>
            </a:lvl9pPr>
          </a:lstStyle>
          <a:p>
            <a:r>
              <a:rPr lang="en-US"/>
              <a:t>Click to edit Master subtitle style</a:t>
            </a:r>
            <a:endParaRPr lang="en-US" dirty="0"/>
          </a:p>
        </p:txBody>
      </p:sp>
      <p:sp>
        <p:nvSpPr>
          <p:cNvPr id="4" name="Date Placeholder 3"/>
          <p:cNvSpPr>
            <a:spLocks noGrp="1"/>
          </p:cNvSpPr>
          <p:nvPr>
            <p:ph type="dt" sz="half" idx="10"/>
          </p:nvPr>
        </p:nvSpPr>
        <p:spPr>
          <a:xfrm>
            <a:off x="1080006" y="6470704"/>
            <a:ext cx="1615607" cy="274320"/>
          </a:xfrm>
        </p:spPr>
        <p:txBody>
          <a:bodyPr/>
          <a:lstStyle>
            <a:lvl1pPr algn="l">
              <a:defRPr baseline="0">
                <a:solidFill>
                  <a:schemeClr val="bg1">
                    <a:lumMod val="65000"/>
                  </a:schemeClr>
                </a:solidFill>
              </a:defRPr>
            </a:lvl1pPr>
          </a:lstStyle>
          <a:p>
            <a:r>
              <a:rPr lang="en-US" dirty="0">
                <a:solidFill>
                  <a:prstClr val="white">
                    <a:lumMod val="65000"/>
                  </a:prstClr>
                </a:solidFill>
              </a:rPr>
              <a:t>May 5, 2016</a:t>
            </a:r>
          </a:p>
        </p:txBody>
      </p:sp>
      <p:sp>
        <p:nvSpPr>
          <p:cNvPr id="5" name="Footer Placeholder 4"/>
          <p:cNvSpPr>
            <a:spLocks noGrp="1"/>
          </p:cNvSpPr>
          <p:nvPr>
            <p:ph type="ftr" sz="quarter" idx="11"/>
          </p:nvPr>
        </p:nvSpPr>
        <p:spPr/>
        <p:txBody>
          <a:bodyPr/>
          <a:lstStyle>
            <a:lvl1pPr>
              <a:defRPr baseline="0">
                <a:solidFill>
                  <a:schemeClr val="bg1">
                    <a:lumMod val="65000"/>
                  </a:schemeClr>
                </a:solidFill>
              </a:defRPr>
            </a:lvl1pPr>
          </a:lstStyle>
          <a:p>
            <a:endParaRPr lang="en-US" dirty="0">
              <a:solidFill>
                <a:prstClr val="white">
                  <a:lumMod val="65000"/>
                </a:prstClr>
              </a:solidFill>
            </a:endParaRPr>
          </a:p>
        </p:txBody>
      </p:sp>
      <p:sp>
        <p:nvSpPr>
          <p:cNvPr id="6" name="Slide Number Placeholder 5"/>
          <p:cNvSpPr>
            <a:spLocks noGrp="1"/>
          </p:cNvSpPr>
          <p:nvPr>
            <p:ph type="sldNum" sz="quarter" idx="12"/>
          </p:nvPr>
        </p:nvSpPr>
        <p:spPr/>
        <p:txBody>
          <a:bodyPr/>
          <a:lstStyle>
            <a:lvl1pPr>
              <a:defRPr baseline="0">
                <a:solidFill>
                  <a:schemeClr val="bg1">
                    <a:lumMod val="65000"/>
                  </a:schemeClr>
                </a:solidFill>
              </a:defRPr>
            </a:lvl1pPr>
          </a:lstStyle>
          <a:p>
            <a:fld id="{6DE29766-7A0B-426A-9404-A109ABC8A25B}" type="slidenum">
              <a:rPr lang="en-US" smtClean="0">
                <a:solidFill>
                  <a:prstClr val="white">
                    <a:lumMod val="65000"/>
                  </a:prstClr>
                </a:solidFill>
              </a:rPr>
              <a:pPr/>
              <a:t>‹#›</a:t>
            </a:fld>
            <a:endParaRPr lang="en-US" dirty="0">
              <a:solidFill>
                <a:prstClr val="white">
                  <a:lumMod val="65000"/>
                </a:prstClr>
              </a:solidFill>
            </a:endParaRPr>
          </a:p>
        </p:txBody>
      </p:sp>
      <p:cxnSp>
        <p:nvCxnSpPr>
          <p:cNvPr id="8" name="Straight Connector 7"/>
          <p:cNvCxnSpPr/>
          <p:nvPr/>
        </p:nvCxnSpPr>
        <p:spPr>
          <a:xfrm flipV="1">
            <a:off x="6290132" y="5264106"/>
            <a:ext cx="0" cy="914400"/>
          </a:xfrm>
          <a:prstGeom prst="line">
            <a:avLst/>
          </a:prstGeom>
          <a:ln w="19050">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sp>
        <p:nvSpPr>
          <p:cNvPr id="13" name="Rectangle 12"/>
          <p:cNvSpPr/>
          <p:nvPr userDrawn="1"/>
        </p:nvSpPr>
        <p:spPr>
          <a:xfrm>
            <a:off x="0" y="0"/>
            <a:ext cx="9144000" cy="4572000"/>
          </a:xfrm>
          <a:prstGeom prst="rect">
            <a:avLst/>
          </a:prstGeom>
          <a:solidFill>
            <a:srgbClr val="58585A"/>
          </a:solidFill>
          <a:ln>
            <a:noFill/>
          </a:ln>
        </p:spPr>
        <p:style>
          <a:lnRef idx="2">
            <a:schemeClr val="accent1">
              <a:shade val="50000"/>
            </a:schemeClr>
          </a:lnRef>
          <a:fillRef idx="1">
            <a:schemeClr val="accent1"/>
          </a:fillRef>
          <a:effectRef idx="0">
            <a:schemeClr val="accent1"/>
          </a:effectRef>
          <a:fontRef idx="minor">
            <a:schemeClr val="lt1"/>
          </a:fontRef>
        </p:style>
      </p:sp>
      <p:pic>
        <p:nvPicPr>
          <p:cNvPr id="12" name="Picture 1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562850" y="6092977"/>
            <a:ext cx="1295400" cy="330200"/>
          </a:xfrm>
          <a:prstGeom prst="rect">
            <a:avLst/>
          </a:prstGeom>
        </p:spPr>
      </p:pic>
      <p:sp>
        <p:nvSpPr>
          <p:cNvPr id="9" name="Rectangle 8"/>
          <p:cNvSpPr/>
          <p:nvPr userDrawn="1"/>
        </p:nvSpPr>
        <p:spPr>
          <a:xfrm>
            <a:off x="0" y="-1"/>
            <a:ext cx="9144000" cy="4343401"/>
          </a:xfrm>
          <a:prstGeom prst="rect">
            <a:avLst/>
          </a:prstGeom>
          <a:solidFill>
            <a:srgbClr val="C1273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800" fontAlgn="auto">
              <a:spcBef>
                <a:spcPts val="0"/>
              </a:spcBef>
              <a:spcAft>
                <a:spcPts val="0"/>
              </a:spcAft>
            </a:pPr>
            <a:endParaRPr lang="en-US" dirty="0">
              <a:solidFill>
                <a:prstClr val="white"/>
              </a:solidFill>
            </a:endParaRPr>
          </a:p>
        </p:txBody>
      </p:sp>
    </p:spTree>
    <p:extLst>
      <p:ext uri="{BB962C8B-B14F-4D97-AF65-F5344CB8AC3E}">
        <p14:creationId xmlns:p14="http://schemas.microsoft.com/office/powerpoint/2010/main" val="44544924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lvl1pPr>
              <a:defRPr>
                <a:latin typeface="Candara" panose="020E0502030303020204" pitchFamily="34" charset="0"/>
              </a:defRPr>
            </a:lvl1pPr>
            <a:lvl2pPr>
              <a:defRPr>
                <a:latin typeface="Candara" panose="020E0502030303020204" pitchFamily="34" charset="0"/>
              </a:defRPr>
            </a:lvl2pPr>
            <a:lvl3pPr>
              <a:defRPr>
                <a:latin typeface="Candara" panose="020E0502030303020204" pitchFamily="34" charset="0"/>
              </a:defRPr>
            </a:lvl3pPr>
            <a:lvl4pPr>
              <a:defRPr>
                <a:latin typeface="Candara" panose="020E0502030303020204" pitchFamily="34" charset="0"/>
              </a:defRPr>
            </a:lvl4pPr>
            <a:lvl5pPr>
              <a:defRPr>
                <a:latin typeface="Candara" panose="020E0502030303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lvl1pPr>
              <a:defRPr/>
            </a:lvl1pPr>
          </a:lstStyle>
          <a:p>
            <a:r>
              <a:rPr lang="en-US" dirty="0"/>
              <a:t>May 5, 2016</a:t>
            </a:r>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lvl1pPr>
              <a:defRPr>
                <a:solidFill>
                  <a:schemeClr val="tx1"/>
                </a:solidFill>
              </a:defRPr>
            </a:lvl1pPr>
          </a:lstStyle>
          <a:p>
            <a:fld id="{D3AF38E6-233E-4628-AB77-37E4F8809EF6}" type="slidenum">
              <a:rPr lang="en-US" smtClean="0"/>
              <a:pPr/>
              <a:t>‹#›</a:t>
            </a:fld>
            <a:endParaRPr lang="en-US" dirty="0"/>
          </a:p>
        </p:txBody>
      </p:sp>
      <p:sp>
        <p:nvSpPr>
          <p:cNvPr id="7" name="Rectangle 6"/>
          <p:cNvSpPr/>
          <p:nvPr userDrawn="1"/>
        </p:nvSpPr>
        <p:spPr>
          <a:xfrm>
            <a:off x="1273628" y="274637"/>
            <a:ext cx="7719231" cy="1143000"/>
          </a:xfrm>
          <a:prstGeom prst="rect">
            <a:avLst/>
          </a:prstGeom>
          <a:solidFill>
            <a:srgbClr val="C12730"/>
          </a:solidFill>
          <a:ln>
            <a:noFill/>
          </a:ln>
          <a:effectLst>
            <a:outerShdw blurRad="40000" dist="23000" dir="5400000" rotWithShape="0">
              <a:srgbClr val="000000">
                <a:alpha val="35000"/>
              </a:srgbClr>
            </a:outerShdw>
            <a:reflection blurRad="6350" stA="52000" endA="300" endPos="35000" dir="5400000" sy="-100000" algn="bl" rotWithShape="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1273626" y="274638"/>
            <a:ext cx="7719233" cy="1143000"/>
          </a:xfrm>
        </p:spPr>
        <p:txBody>
          <a:bodyPr/>
          <a:lstStyle>
            <a:lvl1pPr>
              <a:defRPr>
                <a:latin typeface="Candara" panose="020E0502030303020204" pitchFamily="34" charset="0"/>
              </a:defRPr>
            </a:lvl1pPr>
          </a:lstStyle>
          <a:p>
            <a:r>
              <a:rPr lang="en-US" dirty="0"/>
              <a:t>Click to edit Master title style</a:t>
            </a:r>
          </a:p>
        </p:txBody>
      </p:sp>
      <p:pic>
        <p:nvPicPr>
          <p:cNvPr id="9" name="Picture 8"/>
          <p:cNvPicPr>
            <a:picLocks noChangeAspect="1"/>
          </p:cNvPicPr>
          <p:nvPr userDrawn="1"/>
        </p:nvPicPr>
        <p:blipFill>
          <a:blip r:embed="rId2">
            <a:clrChange>
              <a:clrFrom>
                <a:srgbClr val="FFFFFF"/>
              </a:clrFrom>
              <a:clrTo>
                <a:srgbClr val="FFFFFF">
                  <a:alpha val="0"/>
                </a:srgbClr>
              </a:clrTo>
            </a:clrChange>
          </a:blip>
          <a:stretch>
            <a:fillRect/>
          </a:stretch>
        </p:blipFill>
        <p:spPr>
          <a:xfrm>
            <a:off x="102156" y="264999"/>
            <a:ext cx="1195807" cy="1203099"/>
          </a:xfrm>
          <a:prstGeom prst="rect">
            <a:avLst/>
          </a:prstGeom>
        </p:spPr>
      </p:pic>
      <p:pic>
        <p:nvPicPr>
          <p:cNvPr id="8" name="Picture 7">
            <a:extLst>
              <a:ext uri="{FF2B5EF4-FFF2-40B4-BE49-F238E27FC236}">
                <a16:creationId xmlns:a16="http://schemas.microsoft.com/office/drawing/2014/main" id="{DDCE73BB-1D19-46DF-A75B-678A67DD1B19}"/>
              </a:ext>
            </a:extLst>
          </p:cNvPr>
          <p:cNvPicPr>
            <a:picLocks noChangeAspect="1"/>
          </p:cNvPicPr>
          <p:nvPr userDrawn="1"/>
        </p:nvPicPr>
        <p:blipFill>
          <a:blip r:embed="rId3"/>
          <a:stretch>
            <a:fillRect/>
          </a:stretch>
        </p:blipFill>
        <p:spPr>
          <a:xfrm>
            <a:off x="3708203" y="6472128"/>
            <a:ext cx="1727594" cy="330275"/>
          </a:xfrm>
          <a:prstGeom prst="rect">
            <a:avLst/>
          </a:prstGeom>
        </p:spPr>
      </p:pic>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5E3310-ECCE-45AF-8AA3-3916049A44BE}"/>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799B567-6894-4660-8FEB-4E306CA913C1}"/>
              </a:ext>
            </a:extLst>
          </p:cNvPr>
          <p:cNvSpPr>
            <a:spLocks noGrp="1"/>
          </p:cNvSpPr>
          <p:nvPr>
            <p:ph sz="half" idx="1"/>
          </p:nvPr>
        </p:nvSpPr>
        <p:spPr>
          <a:xfrm>
            <a:off x="628650" y="1825625"/>
            <a:ext cx="386715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7C0BCE40-4A5E-463B-BD06-5FA59C45F85C}"/>
              </a:ext>
            </a:extLst>
          </p:cNvPr>
          <p:cNvSpPr>
            <a:spLocks noGrp="1"/>
          </p:cNvSpPr>
          <p:nvPr>
            <p:ph sz="half" idx="2"/>
          </p:nvPr>
        </p:nvSpPr>
        <p:spPr>
          <a:xfrm>
            <a:off x="4648200" y="1825625"/>
            <a:ext cx="386715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A07F3433-B895-4015-8EEA-EC0C6232CBEC}"/>
              </a:ext>
            </a:extLst>
          </p:cNvPr>
          <p:cNvSpPr>
            <a:spLocks noGrp="1"/>
          </p:cNvSpPr>
          <p:nvPr>
            <p:ph type="dt" sz="half" idx="10"/>
          </p:nvPr>
        </p:nvSpPr>
        <p:spPr/>
        <p:txBody>
          <a:bodyPr/>
          <a:lstStyle/>
          <a:p>
            <a:r>
              <a:rPr lang="en-US" dirty="0"/>
              <a:t>May 5, 2016</a:t>
            </a:r>
          </a:p>
        </p:txBody>
      </p:sp>
      <p:sp>
        <p:nvSpPr>
          <p:cNvPr id="6" name="Footer Placeholder 5">
            <a:extLst>
              <a:ext uri="{FF2B5EF4-FFF2-40B4-BE49-F238E27FC236}">
                <a16:creationId xmlns:a16="http://schemas.microsoft.com/office/drawing/2014/main" id="{5FA8CB9D-95AB-4744-9248-3533E205C547}"/>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C4C845FB-5479-4CF0-872F-D88334025CB9}"/>
              </a:ext>
            </a:extLst>
          </p:cNvPr>
          <p:cNvSpPr>
            <a:spLocks noGrp="1"/>
          </p:cNvSpPr>
          <p:nvPr>
            <p:ph type="sldNum" sz="quarter" idx="12"/>
          </p:nvPr>
        </p:nvSpPr>
        <p:spPr/>
        <p:txBody>
          <a:bodyPr/>
          <a:lstStyle/>
          <a:p>
            <a:fld id="{B824FC13-3366-4ED4-9168-1237EA23A349}" type="slidenum">
              <a:rPr lang="en-US" smtClean="0"/>
              <a:t>‹#›</a:t>
            </a:fld>
            <a:endParaRPr lang="en-US" dirty="0"/>
          </a:p>
        </p:txBody>
      </p:sp>
    </p:spTree>
    <p:extLst>
      <p:ext uri="{BB962C8B-B14F-4D97-AF65-F5344CB8AC3E}">
        <p14:creationId xmlns:p14="http://schemas.microsoft.com/office/powerpoint/2010/main" val="4178889824"/>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A76D0C8-8FF8-4628-8550-92FA0EE0DF85}"/>
              </a:ext>
            </a:extLst>
          </p:cNvPr>
          <p:cNvSpPr>
            <a:spLocks noGrp="1"/>
          </p:cNvSpPr>
          <p:nvPr>
            <p:ph type="dt" sz="half" idx="10"/>
          </p:nvPr>
        </p:nvSpPr>
        <p:spPr/>
        <p:txBody>
          <a:bodyPr/>
          <a:lstStyle/>
          <a:p>
            <a:r>
              <a:rPr lang="en-US" dirty="0"/>
              <a:t>May 5, 2016</a:t>
            </a:r>
          </a:p>
        </p:txBody>
      </p:sp>
      <p:sp>
        <p:nvSpPr>
          <p:cNvPr id="3" name="Footer Placeholder 2">
            <a:extLst>
              <a:ext uri="{FF2B5EF4-FFF2-40B4-BE49-F238E27FC236}">
                <a16:creationId xmlns:a16="http://schemas.microsoft.com/office/drawing/2014/main" id="{B81A71B0-656C-4148-8B88-81980102FB6F}"/>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3351ACE1-E3F3-4905-A959-4A7C86BD28F6}"/>
              </a:ext>
            </a:extLst>
          </p:cNvPr>
          <p:cNvSpPr>
            <a:spLocks noGrp="1"/>
          </p:cNvSpPr>
          <p:nvPr>
            <p:ph type="sldNum" sz="quarter" idx="12"/>
          </p:nvPr>
        </p:nvSpPr>
        <p:spPr/>
        <p:txBody>
          <a:bodyPr/>
          <a:lstStyle/>
          <a:p>
            <a:fld id="{B824FC13-3366-4ED4-9168-1237EA23A349}" type="slidenum">
              <a:rPr lang="en-US" smtClean="0"/>
              <a:t>‹#›</a:t>
            </a:fld>
            <a:endParaRPr lang="en-US" dirty="0"/>
          </a:p>
        </p:txBody>
      </p:sp>
    </p:spTree>
    <p:extLst>
      <p:ext uri="{BB962C8B-B14F-4D97-AF65-F5344CB8AC3E}">
        <p14:creationId xmlns:p14="http://schemas.microsoft.com/office/powerpoint/2010/main" val="276210085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2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1363287" y="1295174"/>
            <a:ext cx="7629572" cy="5144565"/>
          </a:xfrm>
        </p:spPr>
        <p:txBody>
          <a:bodyPr/>
          <a:lstStyle>
            <a:lvl1pPr>
              <a:defRPr>
                <a:latin typeface="+mn-lt"/>
              </a:defRPr>
            </a:lvl1pPr>
            <a:lvl2pPr>
              <a:defRPr>
                <a:latin typeface="+mn-lt"/>
              </a:defRPr>
            </a:lvl2pPr>
            <a:lvl3pPr>
              <a:defRPr>
                <a:latin typeface="+mn-lt"/>
              </a:defRPr>
            </a:lvl3pPr>
            <a:lvl4pPr>
              <a:defRPr>
                <a:latin typeface="+mn-lt"/>
              </a:defRPr>
            </a:lvl4pPr>
            <a:lvl5pPr>
              <a:defRPr>
                <a:latin typeface="+mn-lt"/>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a:xfrm>
            <a:off x="1376513" y="6481869"/>
            <a:ext cx="2133600" cy="365125"/>
          </a:xfrm>
        </p:spPr>
        <p:txBody>
          <a:bodyPr/>
          <a:lstStyle>
            <a:lvl1pPr>
              <a:defRPr sz="1400">
                <a:latin typeface="+mn-lt"/>
              </a:defRPr>
            </a:lvl1pPr>
          </a:lstStyle>
          <a:p>
            <a:r>
              <a:rPr lang="en-US" dirty="0"/>
              <a:t>May 5, 2016</a:t>
            </a:r>
          </a:p>
        </p:txBody>
      </p:sp>
      <p:sp>
        <p:nvSpPr>
          <p:cNvPr id="6" name="Slide Number Placeholder 5"/>
          <p:cNvSpPr>
            <a:spLocks noGrp="1"/>
          </p:cNvSpPr>
          <p:nvPr>
            <p:ph type="sldNum" sz="quarter" idx="12"/>
          </p:nvPr>
        </p:nvSpPr>
        <p:spPr>
          <a:xfrm>
            <a:off x="6859259" y="6481869"/>
            <a:ext cx="2133600" cy="365125"/>
          </a:xfrm>
          <a:prstGeom prst="rect">
            <a:avLst/>
          </a:prstGeom>
        </p:spPr>
        <p:txBody>
          <a:bodyPr/>
          <a:lstStyle>
            <a:lvl1pPr>
              <a:defRPr sz="1400">
                <a:solidFill>
                  <a:schemeClr val="tx1"/>
                </a:solidFill>
                <a:latin typeface="+mn-lt"/>
              </a:defRPr>
            </a:lvl1pPr>
          </a:lstStyle>
          <a:p>
            <a:fld id="{D3AF38E6-233E-4628-AB77-37E4F8809EF6}" type="slidenum">
              <a:rPr lang="en-US" smtClean="0"/>
              <a:pPr/>
              <a:t>‹#›</a:t>
            </a:fld>
            <a:endParaRPr lang="en-US" dirty="0"/>
          </a:p>
        </p:txBody>
      </p:sp>
      <p:pic>
        <p:nvPicPr>
          <p:cNvPr id="9" name="Picture 8"/>
          <p:cNvPicPr>
            <a:picLocks noChangeAspect="1"/>
          </p:cNvPicPr>
          <p:nvPr userDrawn="1"/>
        </p:nvPicPr>
        <p:blipFill>
          <a:blip r:embed="rId2">
            <a:clrChange>
              <a:clrFrom>
                <a:srgbClr val="FFFFFF"/>
              </a:clrFrom>
              <a:clrTo>
                <a:srgbClr val="FFFFFF">
                  <a:alpha val="0"/>
                </a:srgbClr>
              </a:clrTo>
            </a:clrChange>
          </a:blip>
          <a:stretch>
            <a:fillRect/>
          </a:stretch>
        </p:blipFill>
        <p:spPr>
          <a:xfrm>
            <a:off x="8007560" y="92075"/>
            <a:ext cx="1195807" cy="1203099"/>
          </a:xfrm>
          <a:prstGeom prst="rect">
            <a:avLst/>
          </a:prstGeom>
        </p:spPr>
      </p:pic>
      <p:pic>
        <p:nvPicPr>
          <p:cNvPr id="10" name="Picture 9"/>
          <p:cNvPicPr>
            <a:picLocks noChangeAspect="1"/>
          </p:cNvPicPr>
          <p:nvPr userDrawn="1"/>
        </p:nvPicPr>
        <p:blipFill>
          <a:blip r:embed="rId3">
            <a:clrChange>
              <a:clrFrom>
                <a:srgbClr val="FFFFFF"/>
              </a:clrFrom>
              <a:clrTo>
                <a:srgbClr val="FFFFFF">
                  <a:alpha val="0"/>
                </a:srgbClr>
              </a:clrTo>
            </a:clrChange>
          </a:blip>
          <a:stretch>
            <a:fillRect/>
          </a:stretch>
        </p:blipFill>
        <p:spPr>
          <a:xfrm>
            <a:off x="4127015" y="6529328"/>
            <a:ext cx="1987259" cy="317666"/>
          </a:xfrm>
          <a:prstGeom prst="rect">
            <a:avLst/>
          </a:prstGeom>
        </p:spPr>
      </p:pic>
      <p:sp>
        <p:nvSpPr>
          <p:cNvPr id="15" name="Title 1">
            <a:extLst>
              <a:ext uri="{FF2B5EF4-FFF2-40B4-BE49-F238E27FC236}">
                <a16:creationId xmlns:a16="http://schemas.microsoft.com/office/drawing/2014/main" id="{931F5003-7831-42C1-B971-7D37B4EA5465}"/>
              </a:ext>
            </a:extLst>
          </p:cNvPr>
          <p:cNvSpPr>
            <a:spLocks noGrp="1"/>
          </p:cNvSpPr>
          <p:nvPr>
            <p:ph type="title"/>
          </p:nvPr>
        </p:nvSpPr>
        <p:spPr>
          <a:xfrm>
            <a:off x="1363287" y="131046"/>
            <a:ext cx="6518800" cy="1143000"/>
          </a:xfrm>
        </p:spPr>
        <p:txBody>
          <a:bodyPr/>
          <a:lstStyle>
            <a:lvl1pPr algn="l">
              <a:defRPr>
                <a:solidFill>
                  <a:srgbClr val="C12730"/>
                </a:solidFill>
                <a:latin typeface="+mj-lt"/>
              </a:defRPr>
            </a:lvl1pPr>
          </a:lstStyle>
          <a:p>
            <a:r>
              <a:rPr lang="en-US" dirty="0"/>
              <a:t>Click to edit Master title style</a:t>
            </a:r>
          </a:p>
        </p:txBody>
      </p:sp>
      <p:cxnSp>
        <p:nvCxnSpPr>
          <p:cNvPr id="11" name="Straight Connector 10">
            <a:extLst>
              <a:ext uri="{FF2B5EF4-FFF2-40B4-BE49-F238E27FC236}">
                <a16:creationId xmlns:a16="http://schemas.microsoft.com/office/drawing/2014/main" id="{D9CC56E6-205D-4854-BCC5-C7B038AFE3AF}"/>
              </a:ext>
            </a:extLst>
          </p:cNvPr>
          <p:cNvCxnSpPr>
            <a:cxnSpLocks/>
          </p:cNvCxnSpPr>
          <p:nvPr userDrawn="1"/>
        </p:nvCxnSpPr>
        <p:spPr>
          <a:xfrm>
            <a:off x="1363287" y="1213660"/>
            <a:ext cx="7604633" cy="0"/>
          </a:xfrm>
          <a:prstGeom prst="line">
            <a:avLst/>
          </a:prstGeom>
          <a:ln w="38100">
            <a:solidFill>
              <a:srgbClr val="C12730"/>
            </a:solidFill>
          </a:ln>
        </p:spPr>
        <p:style>
          <a:lnRef idx="2">
            <a:schemeClr val="accent1"/>
          </a:lnRef>
          <a:fillRef idx="0">
            <a:schemeClr val="accent1"/>
          </a:fillRef>
          <a:effectRef idx="1">
            <a:schemeClr val="accent1"/>
          </a:effectRef>
          <a:fontRef idx="minor">
            <a:schemeClr val="tx1"/>
          </a:fontRef>
        </p:style>
      </p:cxnSp>
      <p:cxnSp>
        <p:nvCxnSpPr>
          <p:cNvPr id="13" name="Straight Connector 12">
            <a:extLst>
              <a:ext uri="{FF2B5EF4-FFF2-40B4-BE49-F238E27FC236}">
                <a16:creationId xmlns:a16="http://schemas.microsoft.com/office/drawing/2014/main" id="{5947C563-E798-431E-BDE8-DF0A9734DE6D}"/>
              </a:ext>
            </a:extLst>
          </p:cNvPr>
          <p:cNvCxnSpPr>
            <a:cxnSpLocks/>
          </p:cNvCxnSpPr>
          <p:nvPr userDrawn="1"/>
        </p:nvCxnSpPr>
        <p:spPr>
          <a:xfrm>
            <a:off x="1363287" y="6517893"/>
            <a:ext cx="7604633" cy="0"/>
          </a:xfrm>
          <a:prstGeom prst="line">
            <a:avLst/>
          </a:prstGeom>
          <a:ln w="38100">
            <a:solidFill>
              <a:srgbClr val="C12730"/>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2274912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1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lvl1pPr>
              <a:defRPr>
                <a:latin typeface="Candara" panose="020E0502030303020204" pitchFamily="34" charset="0"/>
              </a:defRPr>
            </a:lvl1pPr>
            <a:lvl2pPr>
              <a:defRPr>
                <a:latin typeface="Candara" panose="020E0502030303020204" pitchFamily="34" charset="0"/>
              </a:defRPr>
            </a:lvl2pPr>
            <a:lvl3pPr>
              <a:defRPr>
                <a:latin typeface="Candara" panose="020E0502030303020204" pitchFamily="34" charset="0"/>
              </a:defRPr>
            </a:lvl3pPr>
            <a:lvl4pPr>
              <a:defRPr>
                <a:latin typeface="Candara" panose="020E0502030303020204" pitchFamily="34" charset="0"/>
              </a:defRPr>
            </a:lvl4pPr>
            <a:lvl5pPr>
              <a:defRPr>
                <a:latin typeface="Candara" panose="020E0502030303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lvl1pPr>
              <a:defRPr/>
            </a:lvl1pPr>
          </a:lstStyle>
          <a:p>
            <a:r>
              <a:rPr lang="en-US" dirty="0"/>
              <a:t>May 5, 2016</a:t>
            </a:r>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lvl1pPr>
              <a:defRPr>
                <a:solidFill>
                  <a:schemeClr val="tx1"/>
                </a:solidFill>
              </a:defRPr>
            </a:lvl1pPr>
          </a:lstStyle>
          <a:p>
            <a:fld id="{D3AF38E6-233E-4628-AB77-37E4F8809EF6}" type="slidenum">
              <a:rPr lang="en-US" smtClean="0"/>
              <a:pPr/>
              <a:t>‹#›</a:t>
            </a:fld>
            <a:endParaRPr lang="en-US" dirty="0"/>
          </a:p>
        </p:txBody>
      </p:sp>
      <p:sp>
        <p:nvSpPr>
          <p:cNvPr id="7" name="Rectangle 6"/>
          <p:cNvSpPr/>
          <p:nvPr userDrawn="1"/>
        </p:nvSpPr>
        <p:spPr>
          <a:xfrm>
            <a:off x="1273628" y="274637"/>
            <a:ext cx="7719231" cy="1143000"/>
          </a:xfrm>
          <a:prstGeom prst="rect">
            <a:avLst/>
          </a:prstGeom>
          <a:solidFill>
            <a:srgbClr val="C12730"/>
          </a:solidFill>
          <a:ln>
            <a:noFill/>
          </a:ln>
          <a:effectLst>
            <a:outerShdw blurRad="40000" dist="23000" dir="5400000" rotWithShape="0">
              <a:srgbClr val="000000">
                <a:alpha val="35000"/>
              </a:srgbClr>
            </a:outerShdw>
            <a:reflection blurRad="6350" stA="52000" endA="300" endPos="35000" dir="5400000" sy="-100000" algn="bl" rotWithShape="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1273626" y="274638"/>
            <a:ext cx="7719233" cy="1143000"/>
          </a:xfrm>
        </p:spPr>
        <p:txBody>
          <a:bodyPr/>
          <a:lstStyle>
            <a:lvl1pPr>
              <a:defRPr>
                <a:latin typeface="Candara" panose="020E0502030303020204" pitchFamily="34" charset="0"/>
              </a:defRPr>
            </a:lvl1pPr>
          </a:lstStyle>
          <a:p>
            <a:r>
              <a:rPr lang="en-US" dirty="0"/>
              <a:t>Click to edit Master title style</a:t>
            </a:r>
          </a:p>
        </p:txBody>
      </p:sp>
      <p:pic>
        <p:nvPicPr>
          <p:cNvPr id="9" name="Picture 8"/>
          <p:cNvPicPr>
            <a:picLocks noChangeAspect="1"/>
          </p:cNvPicPr>
          <p:nvPr userDrawn="1"/>
        </p:nvPicPr>
        <p:blipFill>
          <a:blip r:embed="rId2">
            <a:clrChange>
              <a:clrFrom>
                <a:srgbClr val="FFFFFF"/>
              </a:clrFrom>
              <a:clrTo>
                <a:srgbClr val="FFFFFF">
                  <a:alpha val="0"/>
                </a:srgbClr>
              </a:clrTo>
            </a:clrChange>
          </a:blip>
          <a:stretch>
            <a:fillRect/>
          </a:stretch>
        </p:blipFill>
        <p:spPr>
          <a:xfrm>
            <a:off x="102156" y="264999"/>
            <a:ext cx="1195807" cy="1203099"/>
          </a:xfrm>
          <a:prstGeom prst="rect">
            <a:avLst/>
          </a:prstGeom>
        </p:spPr>
      </p:pic>
    </p:spTree>
    <p:extLst>
      <p:ext uri="{BB962C8B-B14F-4D97-AF65-F5344CB8AC3E}">
        <p14:creationId xmlns:p14="http://schemas.microsoft.com/office/powerpoint/2010/main" val="100293598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457200" y="5557652"/>
            <a:ext cx="8229599" cy="698685"/>
          </a:xfrm>
        </p:spPr>
        <p:txBody>
          <a:bodyPr/>
          <a:lstStyle>
            <a:lvl1pPr marL="0" indent="0" algn="ctr">
              <a:buNone/>
              <a:defRPr sz="2400">
                <a:solidFill>
                  <a:schemeClr val="tx1"/>
                </a:solidFill>
                <a:latin typeface="Candara" panose="020E0502030303020204"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sp>
        <p:nvSpPr>
          <p:cNvPr id="4" name="Date Placeholder 3"/>
          <p:cNvSpPr>
            <a:spLocks noGrp="1"/>
          </p:cNvSpPr>
          <p:nvPr>
            <p:ph type="dt" sz="half" idx="10"/>
          </p:nvPr>
        </p:nvSpPr>
        <p:spPr/>
        <p:txBody>
          <a:bodyPr/>
          <a:lstStyle>
            <a:lvl1pPr>
              <a:defRPr/>
            </a:lvl1pPr>
          </a:lstStyle>
          <a:p>
            <a:r>
              <a:rPr lang="en-US" dirty="0"/>
              <a:t>May 5, 2016</a:t>
            </a:r>
          </a:p>
        </p:txBody>
      </p:sp>
      <p:sp>
        <p:nvSpPr>
          <p:cNvPr id="5" name="Footer Placeholder 4"/>
          <p:cNvSpPr>
            <a:spLocks noGrp="1"/>
          </p:cNvSpPr>
          <p:nvPr>
            <p:ph type="ftr" sz="quarter" idx="11"/>
          </p:nvPr>
        </p:nvSpPr>
        <p:spPr/>
        <p:txBody>
          <a:bodyPr/>
          <a:lstStyle>
            <a:lvl1pPr>
              <a:defRPr/>
            </a:lvl1pPr>
          </a:lstStyle>
          <a:p>
            <a:pPr>
              <a:defRPr/>
            </a:pPr>
            <a:endParaRPr lang="en-US" dirty="0"/>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lvl1pPr>
              <a:defRPr/>
            </a:lvl1pPr>
          </a:lstStyle>
          <a:p>
            <a:fld id="{8C2E5B24-686E-4C97-945D-CFFDD2F6B298}" type="slidenum">
              <a:rPr lang="en-US" smtClean="0"/>
              <a:pPr/>
              <a:t>‹#›</a:t>
            </a:fld>
            <a:endParaRPr lang="en-US" dirty="0"/>
          </a:p>
        </p:txBody>
      </p:sp>
      <p:sp>
        <p:nvSpPr>
          <p:cNvPr id="7" name="Rectangle 6">
            <a:extLst>
              <a:ext uri="{FF2B5EF4-FFF2-40B4-BE49-F238E27FC236}">
                <a16:creationId xmlns:a16="http://schemas.microsoft.com/office/drawing/2014/main" id="{577D20AE-F6DC-43A1-9407-260BF70AAC70}"/>
              </a:ext>
            </a:extLst>
          </p:cNvPr>
          <p:cNvSpPr/>
          <p:nvPr userDrawn="1"/>
        </p:nvSpPr>
        <p:spPr>
          <a:xfrm>
            <a:off x="0" y="2672184"/>
            <a:ext cx="9144000" cy="2332141"/>
          </a:xfrm>
          <a:prstGeom prst="rect">
            <a:avLst/>
          </a:prstGeom>
          <a:solidFill>
            <a:srgbClr val="58585A"/>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0" name="Subtitle 2">
            <a:extLst>
              <a:ext uri="{FF2B5EF4-FFF2-40B4-BE49-F238E27FC236}">
                <a16:creationId xmlns:a16="http://schemas.microsoft.com/office/drawing/2014/main" id="{EDFAADA0-96A0-49B9-991D-362CC459DEA5}"/>
              </a:ext>
            </a:extLst>
          </p:cNvPr>
          <p:cNvSpPr txBox="1">
            <a:spLocks/>
          </p:cNvSpPr>
          <p:nvPr userDrawn="1"/>
        </p:nvSpPr>
        <p:spPr bwMode="auto">
          <a:xfrm>
            <a:off x="1434645" y="5969507"/>
            <a:ext cx="6923933" cy="17526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342900" indent="-342900" algn="l" defTabSz="457200" rtl="0" eaLnBrk="1" fontAlgn="base" hangingPunct="1">
              <a:spcBef>
                <a:spcPct val="20000"/>
              </a:spcBef>
              <a:spcAft>
                <a:spcPct val="0"/>
              </a:spcAft>
              <a:buFont typeface="Arial" charset="0"/>
              <a:buChar char="•"/>
              <a:defRPr sz="3200" kern="1200">
                <a:solidFill>
                  <a:schemeClr val="tx1"/>
                </a:solidFill>
                <a:latin typeface="+mn-lt"/>
                <a:ea typeface="ＭＳ Ｐゴシック" pitchFamily="-111" charset="-128"/>
                <a:cs typeface="+mn-cs"/>
              </a:defRPr>
            </a:lvl1pPr>
            <a:lvl2pPr marL="742950" indent="-285750" algn="l" defTabSz="457200" rtl="0" eaLnBrk="1" fontAlgn="base" hangingPunct="1">
              <a:spcBef>
                <a:spcPct val="20000"/>
              </a:spcBef>
              <a:spcAft>
                <a:spcPct val="0"/>
              </a:spcAft>
              <a:buFont typeface="Arial" charset="0"/>
              <a:buChar char="–"/>
              <a:defRPr sz="2800" kern="1200">
                <a:solidFill>
                  <a:schemeClr val="tx1"/>
                </a:solidFill>
                <a:latin typeface="+mn-lt"/>
                <a:ea typeface="ＭＳ Ｐゴシック" pitchFamily="-111" charset="-128"/>
                <a:cs typeface="+mn-cs"/>
              </a:defRPr>
            </a:lvl2pPr>
            <a:lvl3pPr marL="1143000" indent="-228600" algn="l" defTabSz="457200" rtl="0" eaLnBrk="1" fontAlgn="base" hangingPunct="1">
              <a:spcBef>
                <a:spcPct val="20000"/>
              </a:spcBef>
              <a:spcAft>
                <a:spcPct val="0"/>
              </a:spcAft>
              <a:buFont typeface="Arial" charset="0"/>
              <a:buChar char="•"/>
              <a:defRPr sz="2400" kern="1200">
                <a:solidFill>
                  <a:schemeClr val="tx1"/>
                </a:solidFill>
                <a:latin typeface="+mn-lt"/>
                <a:ea typeface="ＭＳ Ｐゴシック" pitchFamily="-111" charset="-128"/>
                <a:cs typeface="+mn-cs"/>
              </a:defRPr>
            </a:lvl3pPr>
            <a:lvl4pPr marL="1600200" indent="-228600" algn="l" defTabSz="457200" rtl="0" eaLnBrk="1" fontAlgn="base" hangingPunct="1">
              <a:spcBef>
                <a:spcPct val="20000"/>
              </a:spcBef>
              <a:spcAft>
                <a:spcPct val="0"/>
              </a:spcAft>
              <a:buFont typeface="Arial" charset="0"/>
              <a:buChar char="–"/>
              <a:defRPr sz="2000" kern="1200">
                <a:solidFill>
                  <a:schemeClr val="tx1"/>
                </a:solidFill>
                <a:latin typeface="+mn-lt"/>
                <a:ea typeface="ＭＳ Ｐゴシック" pitchFamily="-111" charset="-128"/>
                <a:cs typeface="+mn-cs"/>
              </a:defRPr>
            </a:lvl4pPr>
            <a:lvl5pPr marL="2057400" indent="-228600" algn="l" defTabSz="457200" rtl="0" eaLnBrk="1" fontAlgn="base" hangingPunct="1">
              <a:spcBef>
                <a:spcPct val="20000"/>
              </a:spcBef>
              <a:spcAft>
                <a:spcPct val="0"/>
              </a:spcAft>
              <a:buFont typeface="Arial" charset="0"/>
              <a:buChar char="»"/>
              <a:defRPr sz="2000" kern="1200">
                <a:solidFill>
                  <a:schemeClr val="tx1"/>
                </a:solidFill>
                <a:latin typeface="+mn-lt"/>
                <a:ea typeface="ＭＳ Ｐゴシック" pitchFamily="-111"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r>
              <a:rPr lang="en-US" sz="2400" dirty="0">
                <a:solidFill>
                  <a:schemeClr val="bg1"/>
                </a:solidFill>
              </a:rPr>
              <a:t>Ashley McGrath, Assessment Director</a:t>
            </a:r>
          </a:p>
        </p:txBody>
      </p:sp>
      <p:sp>
        <p:nvSpPr>
          <p:cNvPr id="16" name="Title 15">
            <a:extLst>
              <a:ext uri="{FF2B5EF4-FFF2-40B4-BE49-F238E27FC236}">
                <a16:creationId xmlns:a16="http://schemas.microsoft.com/office/drawing/2014/main" id="{D1C5EC57-7C48-47AC-9040-584E9B7DE670}"/>
              </a:ext>
            </a:extLst>
          </p:cNvPr>
          <p:cNvSpPr>
            <a:spLocks noGrp="1"/>
          </p:cNvSpPr>
          <p:nvPr>
            <p:ph type="title"/>
          </p:nvPr>
        </p:nvSpPr>
        <p:spPr>
          <a:xfrm>
            <a:off x="358856" y="2963006"/>
            <a:ext cx="8440760" cy="1824194"/>
          </a:xfrm>
        </p:spPr>
        <p:txBody>
          <a:bodyPr/>
          <a:lstStyle>
            <a:lvl1pPr>
              <a:defRPr sz="4400" b="1">
                <a:solidFill>
                  <a:schemeClr val="bg1"/>
                </a:solidFill>
                <a:latin typeface="Candara" panose="020E0502030303020204" pitchFamily="34" charset="0"/>
              </a:defRPr>
            </a:lvl1pPr>
          </a:lstStyle>
          <a:p>
            <a:r>
              <a:rPr lang="en-US" dirty="0"/>
              <a:t>Click to edit Master title style</a:t>
            </a:r>
          </a:p>
        </p:txBody>
      </p:sp>
      <p:pic>
        <p:nvPicPr>
          <p:cNvPr id="18" name="Picture 17" descr="A close up of a sign&#10;&#10;Description automatically generated">
            <a:extLst>
              <a:ext uri="{FF2B5EF4-FFF2-40B4-BE49-F238E27FC236}">
                <a16:creationId xmlns:a16="http://schemas.microsoft.com/office/drawing/2014/main" id="{6321DF35-AFFA-4234-9166-D6C36760E9D7}"/>
              </a:ext>
            </a:extLst>
          </p:cNvPr>
          <p:cNvPicPr>
            <a:picLocks noChangeAspect="1"/>
          </p:cNvPicPr>
          <p:nvPr userDrawn="1"/>
        </p:nvPicPr>
        <p:blipFill rotWithShape="1">
          <a:blip r:embed="rId2"/>
          <a:srcRect l="10410" t="4171" r="10540" b="27444"/>
          <a:stretch/>
        </p:blipFill>
        <p:spPr>
          <a:xfrm>
            <a:off x="441121" y="171036"/>
            <a:ext cx="2216725" cy="1758842"/>
          </a:xfrm>
          <a:prstGeom prst="rect">
            <a:avLst/>
          </a:prstGeom>
        </p:spPr>
      </p:pic>
      <p:sp>
        <p:nvSpPr>
          <p:cNvPr id="21" name="TextBox 20">
            <a:extLst>
              <a:ext uri="{FF2B5EF4-FFF2-40B4-BE49-F238E27FC236}">
                <a16:creationId xmlns:a16="http://schemas.microsoft.com/office/drawing/2014/main" id="{36DC94AE-DE3F-4BF4-B878-054B9A277042}"/>
              </a:ext>
            </a:extLst>
          </p:cNvPr>
          <p:cNvSpPr txBox="1"/>
          <p:nvPr userDrawn="1"/>
        </p:nvSpPr>
        <p:spPr>
          <a:xfrm>
            <a:off x="2479721" y="753252"/>
            <a:ext cx="6392879" cy="1631216"/>
          </a:xfrm>
          <a:prstGeom prst="rect">
            <a:avLst/>
          </a:prstGeom>
          <a:noFill/>
        </p:spPr>
        <p:txBody>
          <a:bodyPr wrap="square" rtlCol="0">
            <a:spAutoFit/>
          </a:bodyPr>
          <a:lstStyle/>
          <a:p>
            <a:r>
              <a:rPr lang="en-US" sz="6000" b="1" dirty="0">
                <a:solidFill>
                  <a:srgbClr val="58585A"/>
                </a:solidFill>
                <a:latin typeface="Candara" panose="020E0502030303020204" pitchFamily="34" charset="0"/>
              </a:rPr>
              <a:t>Montana</a:t>
            </a:r>
            <a:r>
              <a:rPr lang="en-US" sz="4000" dirty="0">
                <a:latin typeface="Candara" panose="020E0502030303020204" pitchFamily="34" charset="0"/>
              </a:rPr>
              <a:t> </a:t>
            </a:r>
          </a:p>
          <a:p>
            <a:r>
              <a:rPr lang="en-US" sz="4000" b="1" dirty="0">
                <a:solidFill>
                  <a:srgbClr val="C12730"/>
                </a:solidFill>
                <a:latin typeface="Candara" panose="020E0502030303020204" pitchFamily="34" charset="0"/>
              </a:rPr>
              <a:t>Office of Public Instruction</a:t>
            </a:r>
          </a:p>
        </p:txBody>
      </p:sp>
      <p:sp>
        <p:nvSpPr>
          <p:cNvPr id="23" name="Rectangle 22">
            <a:extLst>
              <a:ext uri="{FF2B5EF4-FFF2-40B4-BE49-F238E27FC236}">
                <a16:creationId xmlns:a16="http://schemas.microsoft.com/office/drawing/2014/main" id="{42327C31-B2F0-4EB4-97F8-00A168A0DFE9}"/>
              </a:ext>
            </a:extLst>
          </p:cNvPr>
          <p:cNvSpPr/>
          <p:nvPr userDrawn="1"/>
        </p:nvSpPr>
        <p:spPr>
          <a:xfrm>
            <a:off x="551369" y="1844454"/>
            <a:ext cx="1925782" cy="376246"/>
          </a:xfrm>
          <a:prstGeom prst="rect">
            <a:avLst/>
          </a:prstGeom>
          <a:solidFill>
            <a:srgbClr val="C1273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630260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600200"/>
            <a:ext cx="8229600" cy="4525963"/>
          </a:xfrm>
        </p:spPr>
        <p:txBody>
          <a:bodyPr/>
          <a:lstStyle>
            <a:lvl1pPr>
              <a:defRPr>
                <a:latin typeface="Candara" panose="020E0502030303020204" pitchFamily="34" charset="0"/>
              </a:defRPr>
            </a:lvl1pPr>
            <a:lvl2pPr>
              <a:defRPr>
                <a:latin typeface="Candara" panose="020E0502030303020204" pitchFamily="34" charset="0"/>
              </a:defRPr>
            </a:lvl2pPr>
            <a:lvl3pPr>
              <a:defRPr>
                <a:latin typeface="Candara" panose="020E0502030303020204" pitchFamily="34" charset="0"/>
              </a:defRPr>
            </a:lvl3pPr>
            <a:lvl4pPr>
              <a:defRPr>
                <a:latin typeface="Candara" panose="020E0502030303020204" pitchFamily="34" charset="0"/>
              </a:defRPr>
            </a:lvl4pPr>
            <a:lvl5pPr>
              <a:defRPr>
                <a:latin typeface="Candara" panose="020E0502030303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lvl1pPr>
              <a:defRPr/>
            </a:lvl1pPr>
          </a:lstStyle>
          <a:p>
            <a:r>
              <a:rPr lang="en-US" dirty="0"/>
              <a:t>May 5, 2016</a:t>
            </a:r>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lvl1pPr>
              <a:defRPr>
                <a:solidFill>
                  <a:schemeClr val="tx1"/>
                </a:solidFill>
              </a:defRPr>
            </a:lvl1pPr>
          </a:lstStyle>
          <a:p>
            <a:fld id="{D3AF38E6-233E-4628-AB77-37E4F8809EF6}" type="slidenum">
              <a:rPr lang="en-US" smtClean="0"/>
              <a:pPr/>
              <a:t>‹#›</a:t>
            </a:fld>
            <a:endParaRPr lang="en-US" dirty="0"/>
          </a:p>
        </p:txBody>
      </p:sp>
      <p:sp>
        <p:nvSpPr>
          <p:cNvPr id="7" name="Rectangle 6"/>
          <p:cNvSpPr/>
          <p:nvPr userDrawn="1"/>
        </p:nvSpPr>
        <p:spPr>
          <a:xfrm>
            <a:off x="160668" y="1466850"/>
            <a:ext cx="8860766" cy="117135"/>
          </a:xfrm>
          <a:prstGeom prst="rect">
            <a:avLst/>
          </a:prstGeom>
          <a:solidFill>
            <a:srgbClr val="C1273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1283151" y="274638"/>
            <a:ext cx="7719233" cy="1143000"/>
          </a:xfrm>
        </p:spPr>
        <p:txBody>
          <a:bodyPr/>
          <a:lstStyle>
            <a:lvl1pPr algn="l">
              <a:defRPr>
                <a:solidFill>
                  <a:srgbClr val="C12730"/>
                </a:solidFill>
                <a:latin typeface="Candara" panose="020E0502030303020204" pitchFamily="34" charset="0"/>
              </a:defRPr>
            </a:lvl1pPr>
          </a:lstStyle>
          <a:p>
            <a:r>
              <a:rPr lang="en-US" dirty="0"/>
              <a:t>Click to edit Master title style</a:t>
            </a:r>
          </a:p>
        </p:txBody>
      </p:sp>
      <p:pic>
        <p:nvPicPr>
          <p:cNvPr id="9" name="Picture 8"/>
          <p:cNvPicPr>
            <a:picLocks noChangeAspect="1"/>
          </p:cNvPicPr>
          <p:nvPr userDrawn="1"/>
        </p:nvPicPr>
        <p:blipFill>
          <a:blip r:embed="rId2">
            <a:clrChange>
              <a:clrFrom>
                <a:srgbClr val="FFFFFF"/>
              </a:clrFrom>
              <a:clrTo>
                <a:srgbClr val="FFFFFF">
                  <a:alpha val="0"/>
                </a:srgbClr>
              </a:clrTo>
            </a:clrChange>
          </a:blip>
          <a:stretch>
            <a:fillRect/>
          </a:stretch>
        </p:blipFill>
        <p:spPr>
          <a:xfrm>
            <a:off x="102156" y="198324"/>
            <a:ext cx="1195807" cy="1203099"/>
          </a:xfrm>
          <a:prstGeom prst="rect">
            <a:avLst/>
          </a:prstGeom>
        </p:spPr>
      </p:pic>
      <p:pic>
        <p:nvPicPr>
          <p:cNvPr id="8" name="Picture 7">
            <a:extLst>
              <a:ext uri="{FF2B5EF4-FFF2-40B4-BE49-F238E27FC236}">
                <a16:creationId xmlns:a16="http://schemas.microsoft.com/office/drawing/2014/main" id="{DDCE73BB-1D19-46DF-A75B-678A67DD1B19}"/>
              </a:ext>
            </a:extLst>
          </p:cNvPr>
          <p:cNvPicPr>
            <a:picLocks noChangeAspect="1"/>
          </p:cNvPicPr>
          <p:nvPr userDrawn="1"/>
        </p:nvPicPr>
        <p:blipFill>
          <a:blip r:embed="rId3"/>
          <a:stretch>
            <a:fillRect/>
          </a:stretch>
        </p:blipFill>
        <p:spPr>
          <a:xfrm>
            <a:off x="3708203" y="6472128"/>
            <a:ext cx="1727594" cy="330275"/>
          </a:xfrm>
          <a:prstGeom prst="rect">
            <a:avLst/>
          </a:prstGeom>
        </p:spPr>
      </p:pic>
    </p:spTree>
    <p:extLst>
      <p:ext uri="{BB962C8B-B14F-4D97-AF65-F5344CB8AC3E}">
        <p14:creationId xmlns:p14="http://schemas.microsoft.com/office/powerpoint/2010/main" val="25753818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 preserve="1">
  <p:cSld name="5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600200"/>
            <a:ext cx="8229600" cy="4525963"/>
          </a:xfrm>
        </p:spPr>
        <p:txBody>
          <a:bodyPr/>
          <a:lstStyle>
            <a:lvl1pPr>
              <a:defRPr>
                <a:latin typeface="Candara" panose="020E0502030303020204" pitchFamily="34" charset="0"/>
              </a:defRPr>
            </a:lvl1pPr>
            <a:lvl2pPr>
              <a:defRPr>
                <a:latin typeface="Candara" panose="020E0502030303020204" pitchFamily="34" charset="0"/>
              </a:defRPr>
            </a:lvl2pPr>
            <a:lvl3pPr>
              <a:defRPr>
                <a:latin typeface="Candara" panose="020E0502030303020204" pitchFamily="34" charset="0"/>
              </a:defRPr>
            </a:lvl3pPr>
            <a:lvl4pPr>
              <a:defRPr>
                <a:latin typeface="Candara" panose="020E0502030303020204" pitchFamily="34" charset="0"/>
              </a:defRPr>
            </a:lvl4pPr>
            <a:lvl5pPr>
              <a:defRPr>
                <a:latin typeface="Candara" panose="020E0502030303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lvl1pPr>
              <a:defRPr/>
            </a:lvl1pPr>
          </a:lstStyle>
          <a:p>
            <a:r>
              <a:rPr lang="en-US" dirty="0"/>
              <a:t>May 5, 2016</a:t>
            </a:r>
          </a:p>
        </p:txBody>
      </p:sp>
      <p:sp>
        <p:nvSpPr>
          <p:cNvPr id="7" name="Rectangle 6"/>
          <p:cNvSpPr/>
          <p:nvPr userDrawn="1"/>
        </p:nvSpPr>
        <p:spPr>
          <a:xfrm>
            <a:off x="160668" y="1466850"/>
            <a:ext cx="8860766" cy="117135"/>
          </a:xfrm>
          <a:prstGeom prst="rect">
            <a:avLst/>
          </a:prstGeom>
          <a:solidFill>
            <a:srgbClr val="C1273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1283151" y="274638"/>
            <a:ext cx="7719233" cy="1143000"/>
          </a:xfrm>
        </p:spPr>
        <p:txBody>
          <a:bodyPr/>
          <a:lstStyle>
            <a:lvl1pPr algn="l">
              <a:defRPr>
                <a:solidFill>
                  <a:srgbClr val="C12730"/>
                </a:solidFill>
                <a:latin typeface="Candara" panose="020E0502030303020204" pitchFamily="34" charset="0"/>
              </a:defRPr>
            </a:lvl1pPr>
          </a:lstStyle>
          <a:p>
            <a:r>
              <a:rPr lang="en-US" dirty="0"/>
              <a:t>Click to edit Master title style</a:t>
            </a:r>
          </a:p>
        </p:txBody>
      </p:sp>
      <p:pic>
        <p:nvPicPr>
          <p:cNvPr id="9" name="Picture 8"/>
          <p:cNvPicPr>
            <a:picLocks noChangeAspect="1"/>
          </p:cNvPicPr>
          <p:nvPr userDrawn="1"/>
        </p:nvPicPr>
        <p:blipFill>
          <a:blip r:embed="rId2">
            <a:clrChange>
              <a:clrFrom>
                <a:srgbClr val="FFFFFF"/>
              </a:clrFrom>
              <a:clrTo>
                <a:srgbClr val="FFFFFF">
                  <a:alpha val="0"/>
                </a:srgbClr>
              </a:clrTo>
            </a:clrChange>
          </a:blip>
          <a:stretch>
            <a:fillRect/>
          </a:stretch>
        </p:blipFill>
        <p:spPr>
          <a:xfrm>
            <a:off x="102156" y="198324"/>
            <a:ext cx="1195807" cy="1203099"/>
          </a:xfrm>
          <a:prstGeom prst="rect">
            <a:avLst/>
          </a:prstGeom>
        </p:spPr>
      </p:pic>
    </p:spTree>
    <p:extLst>
      <p:ext uri="{BB962C8B-B14F-4D97-AF65-F5344CB8AC3E}">
        <p14:creationId xmlns:p14="http://schemas.microsoft.com/office/powerpoint/2010/main" val="22890800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 preserve="1">
  <p:cSld name="13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600200"/>
            <a:ext cx="8229600" cy="4525963"/>
          </a:xfrm>
        </p:spPr>
        <p:txBody>
          <a:bodyPr/>
          <a:lstStyle>
            <a:lvl1pPr>
              <a:defRPr>
                <a:latin typeface="Candara" panose="020E0502030303020204" pitchFamily="34" charset="0"/>
              </a:defRPr>
            </a:lvl1pPr>
            <a:lvl2pPr>
              <a:defRPr>
                <a:latin typeface="Candara" panose="020E0502030303020204" pitchFamily="34" charset="0"/>
              </a:defRPr>
            </a:lvl2pPr>
            <a:lvl3pPr>
              <a:defRPr>
                <a:latin typeface="Candara" panose="020E0502030303020204" pitchFamily="34" charset="0"/>
              </a:defRPr>
            </a:lvl3pPr>
            <a:lvl4pPr>
              <a:defRPr>
                <a:latin typeface="Candara" panose="020E0502030303020204" pitchFamily="34" charset="0"/>
              </a:defRPr>
            </a:lvl4pPr>
            <a:lvl5pPr>
              <a:defRPr>
                <a:latin typeface="Candara" panose="020E0502030303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lvl1pPr>
              <a:defRPr/>
            </a:lvl1pPr>
          </a:lstStyle>
          <a:p>
            <a:r>
              <a:rPr lang="en-US" dirty="0"/>
              <a:t>May 5, 2016</a:t>
            </a:r>
          </a:p>
        </p:txBody>
      </p:sp>
      <p:sp>
        <p:nvSpPr>
          <p:cNvPr id="7" name="Rectangle 6"/>
          <p:cNvSpPr/>
          <p:nvPr userDrawn="1"/>
        </p:nvSpPr>
        <p:spPr>
          <a:xfrm>
            <a:off x="160668" y="1466850"/>
            <a:ext cx="7154532" cy="117135"/>
          </a:xfrm>
          <a:prstGeom prst="rect">
            <a:avLst/>
          </a:prstGeom>
          <a:solidFill>
            <a:srgbClr val="25408E"/>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1283151" y="274638"/>
            <a:ext cx="7719233" cy="1143000"/>
          </a:xfrm>
        </p:spPr>
        <p:txBody>
          <a:bodyPr/>
          <a:lstStyle>
            <a:lvl1pPr algn="l">
              <a:defRPr>
                <a:solidFill>
                  <a:srgbClr val="25408E"/>
                </a:solidFill>
                <a:latin typeface="Candara" panose="020E0502030303020204" pitchFamily="34" charset="0"/>
              </a:defRPr>
            </a:lvl1pPr>
          </a:lstStyle>
          <a:p>
            <a:r>
              <a:rPr lang="en-US" dirty="0"/>
              <a:t>Click to edit Master title style</a:t>
            </a:r>
          </a:p>
        </p:txBody>
      </p:sp>
      <p:pic>
        <p:nvPicPr>
          <p:cNvPr id="10" name="Picture 9">
            <a:extLst>
              <a:ext uri="{FF2B5EF4-FFF2-40B4-BE49-F238E27FC236}">
                <a16:creationId xmlns:a16="http://schemas.microsoft.com/office/drawing/2014/main" id="{1B16651E-D5D7-4AF8-9472-CFB09F3C9575}"/>
              </a:ext>
            </a:extLst>
          </p:cNvPr>
          <p:cNvPicPr>
            <a:picLocks noChangeAspect="1"/>
          </p:cNvPicPr>
          <p:nvPr userDrawn="1"/>
        </p:nvPicPr>
        <p:blipFill>
          <a:blip r:embed="rId2">
            <a:clrChange>
              <a:clrFrom>
                <a:srgbClr val="FFFFFF"/>
              </a:clrFrom>
              <a:clrTo>
                <a:srgbClr val="FFFFFF">
                  <a:alpha val="0"/>
                </a:srgbClr>
              </a:clrTo>
            </a:clrChange>
            <a:duotone>
              <a:prstClr val="black"/>
              <a:srgbClr val="D9C3A5">
                <a:tint val="50000"/>
                <a:satMod val="180000"/>
              </a:srgbClr>
            </a:duotone>
          </a:blip>
          <a:stretch>
            <a:fillRect/>
          </a:stretch>
        </p:blipFill>
        <p:spPr>
          <a:xfrm>
            <a:off x="102156" y="198324"/>
            <a:ext cx="1195807" cy="1203099"/>
          </a:xfrm>
          <a:prstGeom prst="rect">
            <a:avLst/>
          </a:prstGeom>
        </p:spPr>
      </p:pic>
      <p:pic>
        <p:nvPicPr>
          <p:cNvPr id="5" name="Picture 4">
            <a:extLst>
              <a:ext uri="{FF2B5EF4-FFF2-40B4-BE49-F238E27FC236}">
                <a16:creationId xmlns:a16="http://schemas.microsoft.com/office/drawing/2014/main" id="{A8E47766-9080-47BA-8B2E-3CFB8C419428}"/>
              </a:ext>
            </a:extLst>
          </p:cNvPr>
          <p:cNvPicPr>
            <a:picLocks noChangeAspect="1"/>
          </p:cNvPicPr>
          <p:nvPr userDrawn="1"/>
        </p:nvPicPr>
        <p:blipFill>
          <a:blip r:embed="rId3"/>
          <a:stretch>
            <a:fillRect/>
          </a:stretch>
        </p:blipFill>
        <p:spPr>
          <a:xfrm>
            <a:off x="7325590" y="0"/>
            <a:ext cx="1818409" cy="1600200"/>
          </a:xfrm>
          <a:prstGeom prst="rect">
            <a:avLst/>
          </a:prstGeom>
        </p:spPr>
      </p:pic>
      <p:sp>
        <p:nvSpPr>
          <p:cNvPr id="8" name="Slide Number Placeholder 2">
            <a:extLst>
              <a:ext uri="{FF2B5EF4-FFF2-40B4-BE49-F238E27FC236}">
                <a16:creationId xmlns:a16="http://schemas.microsoft.com/office/drawing/2014/main" id="{FCC291FD-2D90-4D63-87A8-3090B4A8BC8C}"/>
              </a:ext>
            </a:extLst>
          </p:cNvPr>
          <p:cNvSpPr>
            <a:spLocks noGrp="1"/>
          </p:cNvSpPr>
          <p:nvPr>
            <p:ph type="sldNum" sz="quarter" idx="12"/>
          </p:nvPr>
        </p:nvSpPr>
        <p:spPr>
          <a:xfrm>
            <a:off x="7010400" y="6356350"/>
            <a:ext cx="2133600" cy="365125"/>
          </a:xfrm>
        </p:spPr>
        <p:txBody>
          <a:bodyPr/>
          <a:lstStyle/>
          <a:p>
            <a:fld id="{9CF9E77B-8D14-4024-8488-C515F4EB4B2A}" type="slidenum">
              <a:rPr lang="en-US" smtClean="0"/>
              <a:pPr/>
              <a:t>‹#›</a:t>
            </a:fld>
            <a:endParaRPr lang="en-US" dirty="0"/>
          </a:p>
        </p:txBody>
      </p:sp>
    </p:spTree>
    <p:extLst>
      <p:ext uri="{BB962C8B-B14F-4D97-AF65-F5344CB8AC3E}">
        <p14:creationId xmlns:p14="http://schemas.microsoft.com/office/powerpoint/2010/main" val="14065209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 preserve="1">
  <p:cSld name="6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600200"/>
            <a:ext cx="8229600" cy="4525963"/>
          </a:xfrm>
        </p:spPr>
        <p:txBody>
          <a:bodyPr/>
          <a:lstStyle>
            <a:lvl1pPr>
              <a:defRPr>
                <a:latin typeface="Candara" panose="020E0502030303020204" pitchFamily="34" charset="0"/>
              </a:defRPr>
            </a:lvl1pPr>
            <a:lvl2pPr>
              <a:defRPr>
                <a:latin typeface="Candara" panose="020E0502030303020204" pitchFamily="34" charset="0"/>
              </a:defRPr>
            </a:lvl2pPr>
            <a:lvl3pPr>
              <a:defRPr>
                <a:latin typeface="Candara" panose="020E0502030303020204" pitchFamily="34" charset="0"/>
              </a:defRPr>
            </a:lvl3pPr>
            <a:lvl4pPr>
              <a:defRPr>
                <a:latin typeface="Candara" panose="020E0502030303020204" pitchFamily="34" charset="0"/>
              </a:defRPr>
            </a:lvl4pPr>
            <a:lvl5pPr>
              <a:defRPr>
                <a:latin typeface="Candara" panose="020E0502030303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lvl1pPr>
              <a:defRPr/>
            </a:lvl1pPr>
          </a:lstStyle>
          <a:p>
            <a:r>
              <a:rPr lang="en-US" dirty="0"/>
              <a:t>May 5, 2016</a:t>
            </a:r>
          </a:p>
        </p:txBody>
      </p:sp>
      <p:sp>
        <p:nvSpPr>
          <p:cNvPr id="7" name="Rectangle 6"/>
          <p:cNvSpPr/>
          <p:nvPr userDrawn="1"/>
        </p:nvSpPr>
        <p:spPr>
          <a:xfrm>
            <a:off x="160668" y="1466850"/>
            <a:ext cx="7154532" cy="117135"/>
          </a:xfrm>
          <a:prstGeom prst="rect">
            <a:avLst/>
          </a:prstGeom>
          <a:solidFill>
            <a:srgbClr val="25408E"/>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1283151" y="274638"/>
            <a:ext cx="7719233" cy="1143000"/>
          </a:xfrm>
        </p:spPr>
        <p:txBody>
          <a:bodyPr/>
          <a:lstStyle>
            <a:lvl1pPr algn="l">
              <a:defRPr>
                <a:solidFill>
                  <a:srgbClr val="25408E"/>
                </a:solidFill>
                <a:latin typeface="Candara" panose="020E0502030303020204" pitchFamily="34" charset="0"/>
              </a:defRPr>
            </a:lvl1pPr>
          </a:lstStyle>
          <a:p>
            <a:r>
              <a:rPr lang="en-US" dirty="0"/>
              <a:t>Click to edit Master title style</a:t>
            </a:r>
          </a:p>
        </p:txBody>
      </p:sp>
      <p:pic>
        <p:nvPicPr>
          <p:cNvPr id="8" name="Picture 7">
            <a:extLst>
              <a:ext uri="{FF2B5EF4-FFF2-40B4-BE49-F238E27FC236}">
                <a16:creationId xmlns:a16="http://schemas.microsoft.com/office/drawing/2014/main" id="{F57501D2-805C-48AF-9049-7BF6105F7B33}"/>
              </a:ext>
            </a:extLst>
          </p:cNvPr>
          <p:cNvPicPr>
            <a:picLocks noChangeAspect="1"/>
          </p:cNvPicPr>
          <p:nvPr userDrawn="1"/>
        </p:nvPicPr>
        <p:blipFill>
          <a:blip r:embed="rId2"/>
          <a:stretch>
            <a:fillRect/>
          </a:stretch>
        </p:blipFill>
        <p:spPr>
          <a:xfrm>
            <a:off x="7315200" y="0"/>
            <a:ext cx="1811946" cy="1600435"/>
          </a:xfrm>
          <a:prstGeom prst="rect">
            <a:avLst/>
          </a:prstGeom>
        </p:spPr>
      </p:pic>
      <p:pic>
        <p:nvPicPr>
          <p:cNvPr id="10" name="Picture 9">
            <a:extLst>
              <a:ext uri="{FF2B5EF4-FFF2-40B4-BE49-F238E27FC236}">
                <a16:creationId xmlns:a16="http://schemas.microsoft.com/office/drawing/2014/main" id="{1B16651E-D5D7-4AF8-9472-CFB09F3C9575}"/>
              </a:ext>
            </a:extLst>
          </p:cNvPr>
          <p:cNvPicPr>
            <a:picLocks noChangeAspect="1"/>
          </p:cNvPicPr>
          <p:nvPr userDrawn="1"/>
        </p:nvPicPr>
        <p:blipFill>
          <a:blip r:embed="rId3">
            <a:clrChange>
              <a:clrFrom>
                <a:srgbClr val="FFFFFF"/>
              </a:clrFrom>
              <a:clrTo>
                <a:srgbClr val="FFFFFF">
                  <a:alpha val="0"/>
                </a:srgbClr>
              </a:clrTo>
            </a:clrChange>
            <a:duotone>
              <a:prstClr val="black"/>
              <a:srgbClr val="D9C3A5">
                <a:tint val="50000"/>
                <a:satMod val="180000"/>
              </a:srgbClr>
            </a:duotone>
          </a:blip>
          <a:stretch>
            <a:fillRect/>
          </a:stretch>
        </p:blipFill>
        <p:spPr>
          <a:xfrm>
            <a:off x="102156" y="198324"/>
            <a:ext cx="1195807" cy="1203099"/>
          </a:xfrm>
          <a:prstGeom prst="rect">
            <a:avLst/>
          </a:prstGeom>
        </p:spPr>
      </p:pic>
      <p:sp>
        <p:nvSpPr>
          <p:cNvPr id="9" name="Slide Number Placeholder 2">
            <a:extLst>
              <a:ext uri="{FF2B5EF4-FFF2-40B4-BE49-F238E27FC236}">
                <a16:creationId xmlns:a16="http://schemas.microsoft.com/office/drawing/2014/main" id="{7A638086-1CB5-4898-8AD4-7FD7AB2F654E}"/>
              </a:ext>
            </a:extLst>
          </p:cNvPr>
          <p:cNvSpPr>
            <a:spLocks noGrp="1"/>
          </p:cNvSpPr>
          <p:nvPr>
            <p:ph type="sldNum" sz="quarter" idx="12"/>
          </p:nvPr>
        </p:nvSpPr>
        <p:spPr>
          <a:xfrm>
            <a:off x="7010400" y="6356350"/>
            <a:ext cx="2133600" cy="365125"/>
          </a:xfrm>
        </p:spPr>
        <p:txBody>
          <a:bodyPr/>
          <a:lstStyle/>
          <a:p>
            <a:fld id="{9CF9E77B-8D14-4024-8488-C515F4EB4B2A}" type="slidenum">
              <a:rPr lang="en-US" smtClean="0"/>
              <a:pPr/>
              <a:t>‹#›</a:t>
            </a:fld>
            <a:endParaRPr lang="en-US" dirty="0"/>
          </a:p>
        </p:txBody>
      </p:sp>
    </p:spTree>
    <p:extLst>
      <p:ext uri="{BB962C8B-B14F-4D97-AF65-F5344CB8AC3E}">
        <p14:creationId xmlns:p14="http://schemas.microsoft.com/office/powerpoint/2010/main" val="214652094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 preserve="1">
  <p:cSld name="7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600200"/>
            <a:ext cx="8229600" cy="4525963"/>
          </a:xfrm>
        </p:spPr>
        <p:txBody>
          <a:bodyPr/>
          <a:lstStyle>
            <a:lvl1pPr>
              <a:defRPr>
                <a:latin typeface="Candara" panose="020E0502030303020204" pitchFamily="34" charset="0"/>
              </a:defRPr>
            </a:lvl1pPr>
            <a:lvl2pPr>
              <a:defRPr>
                <a:latin typeface="Candara" panose="020E0502030303020204" pitchFamily="34" charset="0"/>
              </a:defRPr>
            </a:lvl2pPr>
            <a:lvl3pPr>
              <a:defRPr>
                <a:latin typeface="Candara" panose="020E0502030303020204" pitchFamily="34" charset="0"/>
              </a:defRPr>
            </a:lvl3pPr>
            <a:lvl4pPr>
              <a:defRPr>
                <a:latin typeface="Candara" panose="020E0502030303020204" pitchFamily="34" charset="0"/>
              </a:defRPr>
            </a:lvl4pPr>
            <a:lvl5pPr>
              <a:defRPr>
                <a:latin typeface="Candara" panose="020E0502030303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lvl1pPr>
              <a:defRPr/>
            </a:lvl1pPr>
          </a:lstStyle>
          <a:p>
            <a:r>
              <a:rPr lang="en-US" dirty="0"/>
              <a:t>May 5, 2016</a:t>
            </a:r>
          </a:p>
        </p:txBody>
      </p:sp>
      <p:sp>
        <p:nvSpPr>
          <p:cNvPr id="2" name="Title 1"/>
          <p:cNvSpPr>
            <a:spLocks noGrp="1"/>
          </p:cNvSpPr>
          <p:nvPr>
            <p:ph type="title"/>
          </p:nvPr>
        </p:nvSpPr>
        <p:spPr>
          <a:xfrm>
            <a:off x="1283151" y="274638"/>
            <a:ext cx="7719233" cy="1143000"/>
          </a:xfrm>
        </p:spPr>
        <p:txBody>
          <a:bodyPr/>
          <a:lstStyle>
            <a:lvl1pPr algn="l">
              <a:defRPr>
                <a:solidFill>
                  <a:srgbClr val="25408E"/>
                </a:solidFill>
                <a:latin typeface="Candara" panose="020E0502030303020204" pitchFamily="34" charset="0"/>
              </a:defRPr>
            </a:lvl1pPr>
          </a:lstStyle>
          <a:p>
            <a:r>
              <a:rPr lang="en-US" dirty="0"/>
              <a:t>Click to edit Master title style</a:t>
            </a:r>
          </a:p>
        </p:txBody>
      </p:sp>
      <p:pic>
        <p:nvPicPr>
          <p:cNvPr id="10" name="Picture 9">
            <a:extLst>
              <a:ext uri="{FF2B5EF4-FFF2-40B4-BE49-F238E27FC236}">
                <a16:creationId xmlns:a16="http://schemas.microsoft.com/office/drawing/2014/main" id="{9B1C2DC0-263D-423F-B4C9-5CE22412887E}"/>
              </a:ext>
            </a:extLst>
          </p:cNvPr>
          <p:cNvPicPr>
            <a:picLocks noChangeAspect="1"/>
          </p:cNvPicPr>
          <p:nvPr userDrawn="1"/>
        </p:nvPicPr>
        <p:blipFill>
          <a:blip r:embed="rId2"/>
          <a:stretch>
            <a:fillRect/>
          </a:stretch>
        </p:blipFill>
        <p:spPr>
          <a:xfrm>
            <a:off x="7323513" y="0"/>
            <a:ext cx="1822726" cy="1619422"/>
          </a:xfrm>
          <a:prstGeom prst="rect">
            <a:avLst/>
          </a:prstGeom>
        </p:spPr>
      </p:pic>
      <p:pic>
        <p:nvPicPr>
          <p:cNvPr id="8" name="Picture 7">
            <a:extLst>
              <a:ext uri="{FF2B5EF4-FFF2-40B4-BE49-F238E27FC236}">
                <a16:creationId xmlns:a16="http://schemas.microsoft.com/office/drawing/2014/main" id="{40608A53-1CC7-41B6-93B2-48245DDD82B0}"/>
              </a:ext>
            </a:extLst>
          </p:cNvPr>
          <p:cNvPicPr>
            <a:picLocks noChangeAspect="1"/>
          </p:cNvPicPr>
          <p:nvPr userDrawn="1"/>
        </p:nvPicPr>
        <p:blipFill>
          <a:blip r:embed="rId3">
            <a:clrChange>
              <a:clrFrom>
                <a:srgbClr val="FFFFFF"/>
              </a:clrFrom>
              <a:clrTo>
                <a:srgbClr val="FFFFFF">
                  <a:alpha val="0"/>
                </a:srgbClr>
              </a:clrTo>
            </a:clrChange>
            <a:duotone>
              <a:prstClr val="black"/>
              <a:srgbClr val="D9C3A5">
                <a:tint val="50000"/>
                <a:satMod val="180000"/>
              </a:srgbClr>
            </a:duotone>
          </a:blip>
          <a:stretch>
            <a:fillRect/>
          </a:stretch>
        </p:blipFill>
        <p:spPr>
          <a:xfrm>
            <a:off x="102156" y="198324"/>
            <a:ext cx="1195807" cy="1203099"/>
          </a:xfrm>
          <a:prstGeom prst="rect">
            <a:avLst/>
          </a:prstGeom>
        </p:spPr>
      </p:pic>
      <p:sp>
        <p:nvSpPr>
          <p:cNvPr id="11" name="Rectangle 10">
            <a:extLst>
              <a:ext uri="{FF2B5EF4-FFF2-40B4-BE49-F238E27FC236}">
                <a16:creationId xmlns:a16="http://schemas.microsoft.com/office/drawing/2014/main" id="{5D1F3A0B-02E1-4312-AC67-737EBF1A909C}"/>
              </a:ext>
            </a:extLst>
          </p:cNvPr>
          <p:cNvSpPr/>
          <p:nvPr userDrawn="1"/>
        </p:nvSpPr>
        <p:spPr>
          <a:xfrm>
            <a:off x="160668" y="1466850"/>
            <a:ext cx="7154532" cy="117135"/>
          </a:xfrm>
          <a:prstGeom prst="rect">
            <a:avLst/>
          </a:prstGeom>
          <a:solidFill>
            <a:srgbClr val="25408E"/>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9" name="Slide Number Placeholder 2">
            <a:extLst>
              <a:ext uri="{FF2B5EF4-FFF2-40B4-BE49-F238E27FC236}">
                <a16:creationId xmlns:a16="http://schemas.microsoft.com/office/drawing/2014/main" id="{CA6522A5-0D4A-4CE5-A297-3E128C6A5186}"/>
              </a:ext>
            </a:extLst>
          </p:cNvPr>
          <p:cNvSpPr>
            <a:spLocks noGrp="1"/>
          </p:cNvSpPr>
          <p:nvPr>
            <p:ph type="sldNum" sz="quarter" idx="12"/>
          </p:nvPr>
        </p:nvSpPr>
        <p:spPr>
          <a:xfrm>
            <a:off x="7010400" y="6356350"/>
            <a:ext cx="2133600" cy="365125"/>
          </a:xfrm>
        </p:spPr>
        <p:txBody>
          <a:bodyPr/>
          <a:lstStyle/>
          <a:p>
            <a:fld id="{9CF9E77B-8D14-4024-8488-C515F4EB4B2A}" type="slidenum">
              <a:rPr lang="en-US" smtClean="0"/>
              <a:pPr/>
              <a:t>‹#›</a:t>
            </a:fld>
            <a:endParaRPr lang="en-US" dirty="0"/>
          </a:p>
        </p:txBody>
      </p:sp>
    </p:spTree>
    <p:extLst>
      <p:ext uri="{BB962C8B-B14F-4D97-AF65-F5344CB8AC3E}">
        <p14:creationId xmlns:p14="http://schemas.microsoft.com/office/powerpoint/2010/main" val="3975684601"/>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1.xml"/><Relationship Id="rId13" Type="http://schemas.openxmlformats.org/officeDocument/2006/relationships/slideLayout" Target="../slideLayouts/slideLayout16.xml"/><Relationship Id="rId3" Type="http://schemas.openxmlformats.org/officeDocument/2006/relationships/slideLayout" Target="../slideLayouts/slideLayout6.xml"/><Relationship Id="rId7" Type="http://schemas.openxmlformats.org/officeDocument/2006/relationships/slideLayout" Target="../slideLayouts/slideLayout10.xml"/><Relationship Id="rId12" Type="http://schemas.openxmlformats.org/officeDocument/2006/relationships/slideLayout" Target="../slideLayouts/slideLayout15.xml"/><Relationship Id="rId2" Type="http://schemas.openxmlformats.org/officeDocument/2006/relationships/slideLayout" Target="../slideLayouts/slideLayout5.xml"/><Relationship Id="rId16" Type="http://schemas.openxmlformats.org/officeDocument/2006/relationships/theme" Target="../theme/theme2.xml"/><Relationship Id="rId1" Type="http://schemas.openxmlformats.org/officeDocument/2006/relationships/slideLayout" Target="../slideLayouts/slideLayout4.xml"/><Relationship Id="rId6" Type="http://schemas.openxmlformats.org/officeDocument/2006/relationships/slideLayout" Target="../slideLayouts/slideLayout9.xml"/><Relationship Id="rId11" Type="http://schemas.openxmlformats.org/officeDocument/2006/relationships/slideLayout" Target="../slideLayouts/slideLayout14.xml"/><Relationship Id="rId5" Type="http://schemas.openxmlformats.org/officeDocument/2006/relationships/slideLayout" Target="../slideLayouts/slideLayout8.xml"/><Relationship Id="rId15" Type="http://schemas.openxmlformats.org/officeDocument/2006/relationships/slideLayout" Target="../slideLayouts/slideLayout18.xml"/><Relationship Id="rId10" Type="http://schemas.openxmlformats.org/officeDocument/2006/relationships/slideLayout" Target="../slideLayouts/slideLayout13.xml"/><Relationship Id="rId4" Type="http://schemas.openxmlformats.org/officeDocument/2006/relationships/slideLayout" Target="../slideLayouts/slideLayout7.xml"/><Relationship Id="rId9" Type="http://schemas.openxmlformats.org/officeDocument/2006/relationships/slideLayout" Target="../slideLayouts/slideLayout12.xml"/><Relationship Id="rId14" Type="http://schemas.openxmlformats.org/officeDocument/2006/relationships/slideLayout" Target="../slideLayouts/slideLayout17.xml"/></Relationships>
</file>

<file path=ppt/slideMasters/_rels/slideMaster3.xml.rels><?xml version="1.0" encoding="UTF-8" standalone="yes"?>
<Relationships xmlns="http://schemas.openxmlformats.org/package/2006/relationships"><Relationship Id="rId8" Type="http://schemas.openxmlformats.org/officeDocument/2006/relationships/image" Target="../media/image16.png"/><Relationship Id="rId3" Type="http://schemas.openxmlformats.org/officeDocument/2006/relationships/slideLayout" Target="../slideLayouts/slideLayout21.xml"/><Relationship Id="rId7" Type="http://schemas.openxmlformats.org/officeDocument/2006/relationships/image" Target="../media/image15.png"/><Relationship Id="rId2" Type="http://schemas.openxmlformats.org/officeDocument/2006/relationships/slideLayout" Target="../slideLayouts/slideLayout20.xml"/><Relationship Id="rId1" Type="http://schemas.openxmlformats.org/officeDocument/2006/relationships/slideLayout" Target="../slideLayouts/slideLayout19.xml"/><Relationship Id="rId6" Type="http://schemas.openxmlformats.org/officeDocument/2006/relationships/image" Target="../media/image14.png"/><Relationship Id="rId11" Type="http://schemas.openxmlformats.org/officeDocument/2006/relationships/image" Target="../media/image19.png"/><Relationship Id="rId5" Type="http://schemas.openxmlformats.org/officeDocument/2006/relationships/theme" Target="../theme/theme3.xml"/><Relationship Id="rId10" Type="http://schemas.openxmlformats.org/officeDocument/2006/relationships/image" Target="../media/image18.png"/><Relationship Id="rId4" Type="http://schemas.openxmlformats.org/officeDocument/2006/relationships/slideLayout" Target="../slideLayouts/slideLayout22.xml"/><Relationship Id="rId9" Type="http://schemas.openxmlformats.org/officeDocument/2006/relationships/image" Target="../media/image17.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7"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wrap="square" lIns="91440" tIns="45720" rIns="91440" bIns="45720" numCol="1" anchor="ctr" anchorCtr="0" compatLnSpc="1">
            <a:prstTxWarp prst="textNoShape">
              <a:avLst/>
            </a:prstTxWarp>
          </a:bodyPr>
          <a:lstStyle>
            <a:lvl1pPr>
              <a:defRPr sz="1200">
                <a:solidFill>
                  <a:schemeClr val="tx1"/>
                </a:solidFill>
                <a:latin typeface="Calibri" pitchFamily="-111" charset="0"/>
              </a:defRPr>
            </a:lvl1pPr>
          </a:lstStyle>
          <a:p>
            <a:r>
              <a:rPr lang="en-US" dirty="0"/>
              <a:t>May 5, 2016</a:t>
            </a: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dirty="0" smtClean="0">
                <a:solidFill>
                  <a:schemeClr val="tx1">
                    <a:tint val="75000"/>
                  </a:schemeClr>
                </a:solidFill>
                <a:latin typeface="+mn-lt"/>
                <a:ea typeface="+mn-ea"/>
              </a:defRPr>
            </a:lvl1pPr>
          </a:lstStyle>
          <a:p>
            <a:pPr>
              <a:defRPr/>
            </a:pPr>
            <a:endParaRPr lang="en-US" dirty="0"/>
          </a:p>
        </p:txBody>
      </p:sp>
      <p:sp>
        <p:nvSpPr>
          <p:cNvPr id="1026"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dirty="0"/>
              <a:t>Click to edit Master title style</a:t>
            </a:r>
          </a:p>
        </p:txBody>
      </p:sp>
      <p:sp>
        <p:nvSpPr>
          <p:cNvPr id="9" name="Slide Number Placeholder 5"/>
          <p:cNvSpPr>
            <a:spLocks noGrp="1"/>
          </p:cNvSpPr>
          <p:nvPr>
            <p:ph type="sldNum" sz="quarter" idx="4"/>
          </p:nvPr>
        </p:nvSpPr>
        <p:spPr>
          <a:xfrm>
            <a:off x="6553200" y="6356350"/>
            <a:ext cx="2133600" cy="365125"/>
          </a:xfrm>
          <a:prstGeom prst="rect">
            <a:avLst/>
          </a:prstGeom>
        </p:spPr>
        <p:txBody>
          <a:bodyPr/>
          <a:lstStyle>
            <a:lvl1pPr algn="r">
              <a:defRPr>
                <a:solidFill>
                  <a:schemeClr val="tx1"/>
                </a:solidFill>
              </a:defRPr>
            </a:lvl1pPr>
          </a:lstStyle>
          <a:p>
            <a:fld id="{C7B74FFA-6B24-49FE-B393-BA6A26D46B60}"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Lst>
  <p:hf hdr="0" dt="0"/>
  <p:txStyles>
    <p:titleStyle>
      <a:lvl1pPr algn="ctr" defTabSz="457200" rtl="0" eaLnBrk="1" fontAlgn="base" hangingPunct="1">
        <a:spcBef>
          <a:spcPct val="0"/>
        </a:spcBef>
        <a:spcAft>
          <a:spcPct val="0"/>
        </a:spcAft>
        <a:defRPr sz="4400" kern="1200">
          <a:solidFill>
            <a:schemeClr val="bg1"/>
          </a:solidFill>
          <a:latin typeface="+mj-lt"/>
          <a:ea typeface="ＭＳ Ｐゴシック" pitchFamily="-111" charset="-128"/>
          <a:cs typeface="+mj-cs"/>
        </a:defRPr>
      </a:lvl1pPr>
      <a:lvl2pPr algn="ctr" defTabSz="457200" rtl="0" eaLnBrk="1" fontAlgn="base" hangingPunct="1">
        <a:spcBef>
          <a:spcPct val="0"/>
        </a:spcBef>
        <a:spcAft>
          <a:spcPct val="0"/>
        </a:spcAft>
        <a:defRPr sz="4400">
          <a:solidFill>
            <a:schemeClr val="tx1"/>
          </a:solidFill>
          <a:latin typeface="Calibri" pitchFamily="-111" charset="0"/>
          <a:ea typeface="ＭＳ Ｐゴシック" pitchFamily="-111" charset="-128"/>
        </a:defRPr>
      </a:lvl2pPr>
      <a:lvl3pPr algn="ctr" defTabSz="457200" rtl="0" eaLnBrk="1" fontAlgn="base" hangingPunct="1">
        <a:spcBef>
          <a:spcPct val="0"/>
        </a:spcBef>
        <a:spcAft>
          <a:spcPct val="0"/>
        </a:spcAft>
        <a:defRPr sz="4400">
          <a:solidFill>
            <a:schemeClr val="tx1"/>
          </a:solidFill>
          <a:latin typeface="Calibri" pitchFamily="-111" charset="0"/>
          <a:ea typeface="ＭＳ Ｐゴシック" pitchFamily="-111" charset="-128"/>
        </a:defRPr>
      </a:lvl3pPr>
      <a:lvl4pPr algn="ctr" defTabSz="457200" rtl="0" eaLnBrk="1" fontAlgn="base" hangingPunct="1">
        <a:spcBef>
          <a:spcPct val="0"/>
        </a:spcBef>
        <a:spcAft>
          <a:spcPct val="0"/>
        </a:spcAft>
        <a:defRPr sz="4400">
          <a:solidFill>
            <a:schemeClr val="tx1"/>
          </a:solidFill>
          <a:latin typeface="Calibri" pitchFamily="-111" charset="0"/>
          <a:ea typeface="ＭＳ Ｐゴシック" pitchFamily="-111" charset="-128"/>
        </a:defRPr>
      </a:lvl4pPr>
      <a:lvl5pPr algn="ctr" defTabSz="457200" rtl="0" eaLnBrk="1" fontAlgn="base" hangingPunct="1">
        <a:spcBef>
          <a:spcPct val="0"/>
        </a:spcBef>
        <a:spcAft>
          <a:spcPct val="0"/>
        </a:spcAft>
        <a:defRPr sz="4400">
          <a:solidFill>
            <a:schemeClr val="tx1"/>
          </a:solidFill>
          <a:latin typeface="Calibri" pitchFamily="-111" charset="0"/>
          <a:ea typeface="ＭＳ Ｐゴシック" pitchFamily="-111" charset="-128"/>
        </a:defRPr>
      </a:lvl5pPr>
      <a:lvl6pPr marL="457200" algn="ctr" defTabSz="457200" rtl="0" eaLnBrk="1" fontAlgn="base" hangingPunct="1">
        <a:spcBef>
          <a:spcPct val="0"/>
        </a:spcBef>
        <a:spcAft>
          <a:spcPct val="0"/>
        </a:spcAft>
        <a:defRPr sz="4400">
          <a:solidFill>
            <a:schemeClr val="tx1"/>
          </a:solidFill>
          <a:latin typeface="Calibri" pitchFamily="-111" charset="0"/>
          <a:ea typeface="ＭＳ Ｐゴシック" pitchFamily="-111" charset="-128"/>
        </a:defRPr>
      </a:lvl6pPr>
      <a:lvl7pPr marL="914400" algn="ctr" defTabSz="457200" rtl="0" eaLnBrk="1" fontAlgn="base" hangingPunct="1">
        <a:spcBef>
          <a:spcPct val="0"/>
        </a:spcBef>
        <a:spcAft>
          <a:spcPct val="0"/>
        </a:spcAft>
        <a:defRPr sz="4400">
          <a:solidFill>
            <a:schemeClr val="tx1"/>
          </a:solidFill>
          <a:latin typeface="Calibri" pitchFamily="-111" charset="0"/>
          <a:ea typeface="ＭＳ Ｐゴシック" pitchFamily="-111" charset="-128"/>
        </a:defRPr>
      </a:lvl7pPr>
      <a:lvl8pPr marL="1371600" algn="ctr" defTabSz="457200" rtl="0" eaLnBrk="1" fontAlgn="base" hangingPunct="1">
        <a:spcBef>
          <a:spcPct val="0"/>
        </a:spcBef>
        <a:spcAft>
          <a:spcPct val="0"/>
        </a:spcAft>
        <a:defRPr sz="4400">
          <a:solidFill>
            <a:schemeClr val="tx1"/>
          </a:solidFill>
          <a:latin typeface="Calibri" pitchFamily="-111" charset="0"/>
          <a:ea typeface="ＭＳ Ｐゴシック" pitchFamily="-111" charset="-128"/>
        </a:defRPr>
      </a:lvl8pPr>
      <a:lvl9pPr marL="1828800" algn="ctr" defTabSz="457200" rtl="0" eaLnBrk="1" fontAlgn="base" hangingPunct="1">
        <a:spcBef>
          <a:spcPct val="0"/>
        </a:spcBef>
        <a:spcAft>
          <a:spcPct val="0"/>
        </a:spcAft>
        <a:defRPr sz="4400">
          <a:solidFill>
            <a:schemeClr val="tx1"/>
          </a:solidFill>
          <a:latin typeface="Calibri" pitchFamily="-111" charset="0"/>
          <a:ea typeface="ＭＳ Ｐゴシック" pitchFamily="-111" charset="-128"/>
        </a:defRPr>
      </a:lvl9pPr>
    </p:titleStyle>
    <p:bodyStyle>
      <a:lvl1pPr marL="342900" indent="-342900" algn="l" defTabSz="457200" rtl="0" eaLnBrk="1" fontAlgn="base" hangingPunct="1">
        <a:spcBef>
          <a:spcPct val="20000"/>
        </a:spcBef>
        <a:spcAft>
          <a:spcPct val="0"/>
        </a:spcAft>
        <a:buFont typeface="Arial" charset="0"/>
        <a:buChar char="•"/>
        <a:defRPr sz="3200" kern="1200">
          <a:solidFill>
            <a:schemeClr val="tx1"/>
          </a:solidFill>
          <a:latin typeface="+mn-lt"/>
          <a:ea typeface="ＭＳ Ｐゴシック" pitchFamily="-111" charset="-128"/>
          <a:cs typeface="+mn-cs"/>
        </a:defRPr>
      </a:lvl1pPr>
      <a:lvl2pPr marL="742950" indent="-285750" algn="l" defTabSz="457200" rtl="0" eaLnBrk="1" fontAlgn="base" hangingPunct="1">
        <a:spcBef>
          <a:spcPct val="20000"/>
        </a:spcBef>
        <a:spcAft>
          <a:spcPct val="0"/>
        </a:spcAft>
        <a:buFont typeface="Arial" charset="0"/>
        <a:buChar char="–"/>
        <a:defRPr sz="2800" kern="1200">
          <a:solidFill>
            <a:schemeClr val="tx1"/>
          </a:solidFill>
          <a:latin typeface="+mn-lt"/>
          <a:ea typeface="ＭＳ Ｐゴシック" pitchFamily="-111" charset="-128"/>
          <a:cs typeface="+mn-cs"/>
        </a:defRPr>
      </a:lvl2pPr>
      <a:lvl3pPr marL="1143000" indent="-228600" algn="l" defTabSz="457200" rtl="0" eaLnBrk="1" fontAlgn="base" hangingPunct="1">
        <a:spcBef>
          <a:spcPct val="20000"/>
        </a:spcBef>
        <a:spcAft>
          <a:spcPct val="0"/>
        </a:spcAft>
        <a:buFont typeface="Arial" charset="0"/>
        <a:buChar char="•"/>
        <a:defRPr sz="2400" kern="1200">
          <a:solidFill>
            <a:schemeClr val="tx1"/>
          </a:solidFill>
          <a:latin typeface="+mn-lt"/>
          <a:ea typeface="ＭＳ Ｐゴシック" pitchFamily="-111" charset="-128"/>
          <a:cs typeface="+mn-cs"/>
        </a:defRPr>
      </a:lvl3pPr>
      <a:lvl4pPr marL="1600200" indent="-228600" algn="l" defTabSz="457200" rtl="0" eaLnBrk="1" fontAlgn="base" hangingPunct="1">
        <a:spcBef>
          <a:spcPct val="20000"/>
        </a:spcBef>
        <a:spcAft>
          <a:spcPct val="0"/>
        </a:spcAft>
        <a:buFont typeface="Arial" charset="0"/>
        <a:buChar char="–"/>
        <a:defRPr sz="2000" kern="1200">
          <a:solidFill>
            <a:schemeClr val="tx1"/>
          </a:solidFill>
          <a:latin typeface="+mn-lt"/>
          <a:ea typeface="ＭＳ Ｐゴシック" pitchFamily="-111" charset="-128"/>
          <a:cs typeface="+mn-cs"/>
        </a:defRPr>
      </a:lvl4pPr>
      <a:lvl5pPr marL="2057400" indent="-228600" algn="l" defTabSz="457200" rtl="0" eaLnBrk="1" fontAlgn="base" hangingPunct="1">
        <a:spcBef>
          <a:spcPct val="20000"/>
        </a:spcBef>
        <a:spcAft>
          <a:spcPct val="0"/>
        </a:spcAft>
        <a:buFont typeface="Arial" charset="0"/>
        <a:buChar char="»"/>
        <a:defRPr sz="2000" kern="1200">
          <a:solidFill>
            <a:schemeClr val="tx1"/>
          </a:solidFill>
          <a:latin typeface="+mn-lt"/>
          <a:ea typeface="ＭＳ Ｐゴシック" pitchFamily="-111"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7"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wrap="square" lIns="91440" tIns="45720" rIns="91440" bIns="45720" numCol="1" anchor="ctr" anchorCtr="0" compatLnSpc="1">
            <a:prstTxWarp prst="textNoShape">
              <a:avLst/>
            </a:prstTxWarp>
          </a:bodyPr>
          <a:lstStyle>
            <a:lvl1pPr>
              <a:defRPr sz="1200">
                <a:solidFill>
                  <a:schemeClr val="tx1"/>
                </a:solidFill>
                <a:latin typeface="Calibri" pitchFamily="-111" charset="0"/>
              </a:defRPr>
            </a:lvl1pPr>
          </a:lstStyle>
          <a:p>
            <a:r>
              <a:rPr lang="en-US" dirty="0"/>
              <a:t>May 5, 2016</a:t>
            </a: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dirty="0" smtClean="0">
                <a:solidFill>
                  <a:schemeClr val="tx1">
                    <a:tint val="75000"/>
                  </a:schemeClr>
                </a:solidFill>
                <a:latin typeface="+mn-lt"/>
                <a:ea typeface="+mn-ea"/>
              </a:defRPr>
            </a:lvl1pPr>
          </a:lstStyle>
          <a:p>
            <a:pPr>
              <a:defRPr/>
            </a:pPr>
            <a:endParaRPr lang="en-US" dirty="0"/>
          </a:p>
        </p:txBody>
      </p:sp>
      <p:sp>
        <p:nvSpPr>
          <p:cNvPr id="1026"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dirty="0"/>
              <a:t>Click to edit Master title style</a:t>
            </a:r>
          </a:p>
        </p:txBody>
      </p:sp>
      <p:sp>
        <p:nvSpPr>
          <p:cNvPr id="9" name="Slide Number Placeholder 5"/>
          <p:cNvSpPr>
            <a:spLocks noGrp="1"/>
          </p:cNvSpPr>
          <p:nvPr>
            <p:ph type="sldNum" sz="quarter" idx="4"/>
          </p:nvPr>
        </p:nvSpPr>
        <p:spPr>
          <a:xfrm>
            <a:off x="6553200" y="6356350"/>
            <a:ext cx="2133600" cy="365125"/>
          </a:xfrm>
          <a:prstGeom prst="rect">
            <a:avLst/>
          </a:prstGeom>
        </p:spPr>
        <p:txBody>
          <a:bodyPr/>
          <a:lstStyle>
            <a:lvl1pPr algn="r">
              <a:defRPr>
                <a:solidFill>
                  <a:schemeClr val="tx1"/>
                </a:solidFill>
              </a:defRPr>
            </a:lvl1pPr>
          </a:lstStyle>
          <a:p>
            <a:fld id="{C7B74FFA-6B24-49FE-B393-BA6A26D46B60}" type="slidenum">
              <a:rPr lang="en-US" smtClean="0"/>
              <a:pPr/>
              <a:t>‹#›</a:t>
            </a:fld>
            <a:endParaRPr lang="en-US" dirty="0"/>
          </a:p>
        </p:txBody>
      </p:sp>
    </p:spTree>
    <p:extLst>
      <p:ext uri="{BB962C8B-B14F-4D97-AF65-F5344CB8AC3E}">
        <p14:creationId xmlns:p14="http://schemas.microsoft.com/office/powerpoint/2010/main" val="453360743"/>
      </p:ext>
    </p:extLst>
  </p:cSld>
  <p:clrMap bg1="lt1" tx1="dk1" bg2="lt2" tx2="dk2" accent1="accent1" accent2="accent2" accent3="accent3" accent4="accent4" accent5="accent5" accent6="accent6" hlink="hlink" folHlink="folHlink"/>
  <p:sldLayoutIdLst>
    <p:sldLayoutId id="2147483653" r:id="rId1"/>
    <p:sldLayoutId id="2147483654" r:id="rId2"/>
    <p:sldLayoutId id="2147483664" r:id="rId3"/>
    <p:sldLayoutId id="2147483672" r:id="rId4"/>
    <p:sldLayoutId id="2147483665" r:id="rId5"/>
    <p:sldLayoutId id="2147483666" r:id="rId6"/>
    <p:sldLayoutId id="2147483667" r:id="rId7"/>
    <p:sldLayoutId id="2147483668" r:id="rId8"/>
    <p:sldLayoutId id="2147483669" r:id="rId9"/>
    <p:sldLayoutId id="2147483670" r:id="rId10"/>
    <p:sldLayoutId id="2147483671" r:id="rId11"/>
    <p:sldLayoutId id="2147483655" r:id="rId12"/>
    <p:sldLayoutId id="2147483656" r:id="rId13"/>
    <p:sldLayoutId id="2147483657" r:id="rId14"/>
    <p:sldLayoutId id="2147483658" r:id="rId15"/>
  </p:sldLayoutIdLst>
  <p:hf hdr="0" dt="0"/>
  <p:txStyles>
    <p:titleStyle>
      <a:lvl1pPr algn="ctr" defTabSz="457200" rtl="0" eaLnBrk="1" fontAlgn="base" hangingPunct="1">
        <a:spcBef>
          <a:spcPct val="0"/>
        </a:spcBef>
        <a:spcAft>
          <a:spcPct val="0"/>
        </a:spcAft>
        <a:defRPr sz="4400" kern="1200">
          <a:solidFill>
            <a:schemeClr val="bg1"/>
          </a:solidFill>
          <a:latin typeface="+mj-lt"/>
          <a:ea typeface="ＭＳ Ｐゴシック" pitchFamily="-111" charset="-128"/>
          <a:cs typeface="+mj-cs"/>
        </a:defRPr>
      </a:lvl1pPr>
      <a:lvl2pPr algn="ctr" defTabSz="457200" rtl="0" eaLnBrk="1" fontAlgn="base" hangingPunct="1">
        <a:spcBef>
          <a:spcPct val="0"/>
        </a:spcBef>
        <a:spcAft>
          <a:spcPct val="0"/>
        </a:spcAft>
        <a:defRPr sz="4400">
          <a:solidFill>
            <a:schemeClr val="tx1"/>
          </a:solidFill>
          <a:latin typeface="Calibri" pitchFamily="-111" charset="0"/>
          <a:ea typeface="ＭＳ Ｐゴシック" pitchFamily="-111" charset="-128"/>
        </a:defRPr>
      </a:lvl2pPr>
      <a:lvl3pPr algn="ctr" defTabSz="457200" rtl="0" eaLnBrk="1" fontAlgn="base" hangingPunct="1">
        <a:spcBef>
          <a:spcPct val="0"/>
        </a:spcBef>
        <a:spcAft>
          <a:spcPct val="0"/>
        </a:spcAft>
        <a:defRPr sz="4400">
          <a:solidFill>
            <a:schemeClr val="tx1"/>
          </a:solidFill>
          <a:latin typeface="Calibri" pitchFamily="-111" charset="0"/>
          <a:ea typeface="ＭＳ Ｐゴシック" pitchFamily="-111" charset="-128"/>
        </a:defRPr>
      </a:lvl3pPr>
      <a:lvl4pPr algn="ctr" defTabSz="457200" rtl="0" eaLnBrk="1" fontAlgn="base" hangingPunct="1">
        <a:spcBef>
          <a:spcPct val="0"/>
        </a:spcBef>
        <a:spcAft>
          <a:spcPct val="0"/>
        </a:spcAft>
        <a:defRPr sz="4400">
          <a:solidFill>
            <a:schemeClr val="tx1"/>
          </a:solidFill>
          <a:latin typeface="Calibri" pitchFamily="-111" charset="0"/>
          <a:ea typeface="ＭＳ Ｐゴシック" pitchFamily="-111" charset="-128"/>
        </a:defRPr>
      </a:lvl4pPr>
      <a:lvl5pPr algn="ctr" defTabSz="457200" rtl="0" eaLnBrk="1" fontAlgn="base" hangingPunct="1">
        <a:spcBef>
          <a:spcPct val="0"/>
        </a:spcBef>
        <a:spcAft>
          <a:spcPct val="0"/>
        </a:spcAft>
        <a:defRPr sz="4400">
          <a:solidFill>
            <a:schemeClr val="tx1"/>
          </a:solidFill>
          <a:latin typeface="Calibri" pitchFamily="-111" charset="0"/>
          <a:ea typeface="ＭＳ Ｐゴシック" pitchFamily="-111" charset="-128"/>
        </a:defRPr>
      </a:lvl5pPr>
      <a:lvl6pPr marL="457200" algn="ctr" defTabSz="457200" rtl="0" eaLnBrk="1" fontAlgn="base" hangingPunct="1">
        <a:spcBef>
          <a:spcPct val="0"/>
        </a:spcBef>
        <a:spcAft>
          <a:spcPct val="0"/>
        </a:spcAft>
        <a:defRPr sz="4400">
          <a:solidFill>
            <a:schemeClr val="tx1"/>
          </a:solidFill>
          <a:latin typeface="Calibri" pitchFamily="-111" charset="0"/>
          <a:ea typeface="ＭＳ Ｐゴシック" pitchFamily="-111" charset="-128"/>
        </a:defRPr>
      </a:lvl6pPr>
      <a:lvl7pPr marL="914400" algn="ctr" defTabSz="457200" rtl="0" eaLnBrk="1" fontAlgn="base" hangingPunct="1">
        <a:spcBef>
          <a:spcPct val="0"/>
        </a:spcBef>
        <a:spcAft>
          <a:spcPct val="0"/>
        </a:spcAft>
        <a:defRPr sz="4400">
          <a:solidFill>
            <a:schemeClr val="tx1"/>
          </a:solidFill>
          <a:latin typeface="Calibri" pitchFamily="-111" charset="0"/>
          <a:ea typeface="ＭＳ Ｐゴシック" pitchFamily="-111" charset="-128"/>
        </a:defRPr>
      </a:lvl7pPr>
      <a:lvl8pPr marL="1371600" algn="ctr" defTabSz="457200" rtl="0" eaLnBrk="1" fontAlgn="base" hangingPunct="1">
        <a:spcBef>
          <a:spcPct val="0"/>
        </a:spcBef>
        <a:spcAft>
          <a:spcPct val="0"/>
        </a:spcAft>
        <a:defRPr sz="4400">
          <a:solidFill>
            <a:schemeClr val="tx1"/>
          </a:solidFill>
          <a:latin typeface="Calibri" pitchFamily="-111" charset="0"/>
          <a:ea typeface="ＭＳ Ｐゴシック" pitchFamily="-111" charset="-128"/>
        </a:defRPr>
      </a:lvl8pPr>
      <a:lvl9pPr marL="1828800" algn="ctr" defTabSz="457200" rtl="0" eaLnBrk="1" fontAlgn="base" hangingPunct="1">
        <a:spcBef>
          <a:spcPct val="0"/>
        </a:spcBef>
        <a:spcAft>
          <a:spcPct val="0"/>
        </a:spcAft>
        <a:defRPr sz="4400">
          <a:solidFill>
            <a:schemeClr val="tx1"/>
          </a:solidFill>
          <a:latin typeface="Calibri" pitchFamily="-111" charset="0"/>
          <a:ea typeface="ＭＳ Ｐゴシック" pitchFamily="-111" charset="-128"/>
        </a:defRPr>
      </a:lvl9pPr>
    </p:titleStyle>
    <p:bodyStyle>
      <a:lvl1pPr marL="342900" indent="-342900" algn="l" defTabSz="457200" rtl="0" eaLnBrk="1" fontAlgn="base" hangingPunct="1">
        <a:spcBef>
          <a:spcPct val="20000"/>
        </a:spcBef>
        <a:spcAft>
          <a:spcPct val="0"/>
        </a:spcAft>
        <a:buFont typeface="Arial" charset="0"/>
        <a:buChar char="•"/>
        <a:defRPr sz="3200" kern="1200">
          <a:solidFill>
            <a:schemeClr val="tx1"/>
          </a:solidFill>
          <a:latin typeface="+mn-lt"/>
          <a:ea typeface="ＭＳ Ｐゴシック" pitchFamily="-111" charset="-128"/>
          <a:cs typeface="+mn-cs"/>
        </a:defRPr>
      </a:lvl1pPr>
      <a:lvl2pPr marL="742950" indent="-285750" algn="l" defTabSz="457200" rtl="0" eaLnBrk="1" fontAlgn="base" hangingPunct="1">
        <a:spcBef>
          <a:spcPct val="20000"/>
        </a:spcBef>
        <a:spcAft>
          <a:spcPct val="0"/>
        </a:spcAft>
        <a:buFont typeface="Arial" charset="0"/>
        <a:buChar char="–"/>
        <a:defRPr sz="2800" kern="1200">
          <a:solidFill>
            <a:schemeClr val="tx1"/>
          </a:solidFill>
          <a:latin typeface="+mn-lt"/>
          <a:ea typeface="ＭＳ Ｐゴシック" pitchFamily="-111" charset="-128"/>
          <a:cs typeface="+mn-cs"/>
        </a:defRPr>
      </a:lvl2pPr>
      <a:lvl3pPr marL="1143000" indent="-228600" algn="l" defTabSz="457200" rtl="0" eaLnBrk="1" fontAlgn="base" hangingPunct="1">
        <a:spcBef>
          <a:spcPct val="20000"/>
        </a:spcBef>
        <a:spcAft>
          <a:spcPct val="0"/>
        </a:spcAft>
        <a:buFont typeface="Arial" charset="0"/>
        <a:buChar char="•"/>
        <a:defRPr sz="2400" kern="1200">
          <a:solidFill>
            <a:schemeClr val="tx1"/>
          </a:solidFill>
          <a:latin typeface="+mn-lt"/>
          <a:ea typeface="ＭＳ Ｐゴシック" pitchFamily="-111" charset="-128"/>
          <a:cs typeface="+mn-cs"/>
        </a:defRPr>
      </a:lvl3pPr>
      <a:lvl4pPr marL="1600200" indent="-228600" algn="l" defTabSz="457200" rtl="0" eaLnBrk="1" fontAlgn="base" hangingPunct="1">
        <a:spcBef>
          <a:spcPct val="20000"/>
        </a:spcBef>
        <a:spcAft>
          <a:spcPct val="0"/>
        </a:spcAft>
        <a:buFont typeface="Arial" charset="0"/>
        <a:buChar char="–"/>
        <a:defRPr sz="2000" kern="1200">
          <a:solidFill>
            <a:schemeClr val="tx1"/>
          </a:solidFill>
          <a:latin typeface="+mn-lt"/>
          <a:ea typeface="ＭＳ Ｐゴシック" pitchFamily="-111" charset="-128"/>
          <a:cs typeface="+mn-cs"/>
        </a:defRPr>
      </a:lvl4pPr>
      <a:lvl5pPr marL="2057400" indent="-228600" algn="l" defTabSz="457200" rtl="0" eaLnBrk="1" fontAlgn="base" hangingPunct="1">
        <a:spcBef>
          <a:spcPct val="20000"/>
        </a:spcBef>
        <a:spcAft>
          <a:spcPct val="0"/>
        </a:spcAft>
        <a:buFont typeface="Arial" charset="0"/>
        <a:buChar char="»"/>
        <a:defRPr sz="2000" kern="1200">
          <a:solidFill>
            <a:schemeClr val="tx1"/>
          </a:solidFill>
          <a:latin typeface="+mn-lt"/>
          <a:ea typeface="ＭＳ Ｐゴシック" pitchFamily="-111"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6A59127-25E5-4F84-AB12-CA56761C546A}"/>
              </a:ext>
            </a:extLst>
          </p:cNvPr>
          <p:cNvSpPr>
            <a:spLocks noGrp="1"/>
          </p:cNvSpPr>
          <p:nvPr>
            <p:ph type="title"/>
          </p:nvPr>
        </p:nvSpPr>
        <p:spPr>
          <a:xfrm>
            <a:off x="1629294" y="365125"/>
            <a:ext cx="6886056" cy="132556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a:extLst>
              <a:ext uri="{FF2B5EF4-FFF2-40B4-BE49-F238E27FC236}">
                <a16:creationId xmlns:a16="http://schemas.microsoft.com/office/drawing/2014/main" id="{963915DE-82DE-4630-910E-02639FDC786D}"/>
              </a:ext>
            </a:extLst>
          </p:cNvPr>
          <p:cNvSpPr>
            <a:spLocks noGrp="1"/>
          </p:cNvSpPr>
          <p:nvPr>
            <p:ph type="body" idx="1"/>
          </p:nvPr>
        </p:nvSpPr>
        <p:spPr>
          <a:xfrm>
            <a:off x="1629294" y="1825625"/>
            <a:ext cx="6886055" cy="4351338"/>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AC95F3A5-A674-40DD-9532-C1407E77C5FE}"/>
              </a:ext>
            </a:extLst>
          </p:cNvPr>
          <p:cNvSpPr>
            <a:spLocks noGrp="1"/>
          </p:cNvSpPr>
          <p:nvPr>
            <p:ph type="dt" sz="half" idx="2"/>
          </p:nvPr>
        </p:nvSpPr>
        <p:spPr>
          <a:xfrm>
            <a:off x="1286394" y="6350288"/>
            <a:ext cx="1399656"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en-US" dirty="0"/>
              <a:t>May 5, 2016</a:t>
            </a:r>
          </a:p>
        </p:txBody>
      </p:sp>
      <p:sp>
        <p:nvSpPr>
          <p:cNvPr id="5" name="Footer Placeholder 4">
            <a:extLst>
              <a:ext uri="{FF2B5EF4-FFF2-40B4-BE49-F238E27FC236}">
                <a16:creationId xmlns:a16="http://schemas.microsoft.com/office/drawing/2014/main" id="{44714C2F-D5C9-4117-B3F6-3794950590D7}"/>
              </a:ext>
            </a:extLst>
          </p:cNvPr>
          <p:cNvSpPr>
            <a:spLocks noGrp="1"/>
          </p:cNvSpPr>
          <p:nvPr>
            <p:ph type="ftr" sz="quarter" idx="3"/>
          </p:nvPr>
        </p:nvSpPr>
        <p:spPr>
          <a:xfrm>
            <a:off x="2962450" y="6350288"/>
            <a:ext cx="3895550" cy="365125"/>
          </a:xfrm>
          <a:prstGeom prst="rect">
            <a:avLst/>
          </a:prstGeom>
        </p:spPr>
        <p:txBody>
          <a:bodyPr vert="horz" lIns="91440" tIns="45720" rIns="91440" bIns="45720" rtlCol="0" anchor="ctr"/>
          <a:lstStyle>
            <a:lvl1pPr algn="ctr">
              <a:defRPr sz="1200" b="1">
                <a:solidFill>
                  <a:srgbClr val="9C2026"/>
                </a:solidFill>
              </a:defRPr>
            </a:lvl1pPr>
          </a:lstStyle>
          <a:p>
            <a:endParaRPr lang="en-US" dirty="0"/>
          </a:p>
        </p:txBody>
      </p:sp>
      <p:sp>
        <p:nvSpPr>
          <p:cNvPr id="6" name="Slide Number Placeholder 5">
            <a:extLst>
              <a:ext uri="{FF2B5EF4-FFF2-40B4-BE49-F238E27FC236}">
                <a16:creationId xmlns:a16="http://schemas.microsoft.com/office/drawing/2014/main" id="{583AF925-4641-4BE6-9768-2F3252270454}"/>
              </a:ext>
            </a:extLst>
          </p:cNvPr>
          <p:cNvSpPr>
            <a:spLocks noGrp="1"/>
          </p:cNvSpPr>
          <p:nvPr>
            <p:ph type="sldNum" sz="quarter" idx="4"/>
          </p:nvPr>
        </p:nvSpPr>
        <p:spPr>
          <a:xfrm>
            <a:off x="7115694" y="6350288"/>
            <a:ext cx="1399655"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824FC13-3366-4ED4-9168-1237EA23A349}" type="slidenum">
              <a:rPr lang="en-US" smtClean="0"/>
              <a:t>‹#›</a:t>
            </a:fld>
            <a:endParaRPr lang="en-US" dirty="0"/>
          </a:p>
        </p:txBody>
      </p:sp>
      <p:pic>
        <p:nvPicPr>
          <p:cNvPr id="22" name="Picture 21">
            <a:extLst>
              <a:ext uri="{FF2B5EF4-FFF2-40B4-BE49-F238E27FC236}">
                <a16:creationId xmlns:a16="http://schemas.microsoft.com/office/drawing/2014/main" id="{2FACCB7A-CB2F-46CB-B327-91DAF4E30329}"/>
              </a:ext>
            </a:extLst>
          </p:cNvPr>
          <p:cNvPicPr>
            <a:picLocks noChangeAspect="1"/>
          </p:cNvPicPr>
          <p:nvPr userDrawn="1"/>
        </p:nvPicPr>
        <p:blipFill>
          <a:blip r:embed="rId6"/>
          <a:stretch>
            <a:fillRect/>
          </a:stretch>
        </p:blipFill>
        <p:spPr>
          <a:xfrm>
            <a:off x="8953" y="4470861"/>
            <a:ext cx="1229050" cy="1106145"/>
          </a:xfrm>
          <a:prstGeom prst="rect">
            <a:avLst/>
          </a:prstGeom>
        </p:spPr>
      </p:pic>
      <p:pic>
        <p:nvPicPr>
          <p:cNvPr id="23" name="Picture 22">
            <a:extLst>
              <a:ext uri="{FF2B5EF4-FFF2-40B4-BE49-F238E27FC236}">
                <a16:creationId xmlns:a16="http://schemas.microsoft.com/office/drawing/2014/main" id="{864D6736-75C9-4486-AFC5-E17938EFF444}"/>
              </a:ext>
            </a:extLst>
          </p:cNvPr>
          <p:cNvPicPr>
            <a:picLocks noChangeAspect="1"/>
          </p:cNvPicPr>
          <p:nvPr userDrawn="1"/>
        </p:nvPicPr>
        <p:blipFill>
          <a:blip r:embed="rId7"/>
          <a:stretch>
            <a:fillRect/>
          </a:stretch>
        </p:blipFill>
        <p:spPr>
          <a:xfrm>
            <a:off x="25993" y="1092292"/>
            <a:ext cx="1215376" cy="1068912"/>
          </a:xfrm>
          <a:prstGeom prst="rect">
            <a:avLst/>
          </a:prstGeom>
        </p:spPr>
      </p:pic>
      <p:pic>
        <p:nvPicPr>
          <p:cNvPr id="24" name="Picture 23">
            <a:extLst>
              <a:ext uri="{FF2B5EF4-FFF2-40B4-BE49-F238E27FC236}">
                <a16:creationId xmlns:a16="http://schemas.microsoft.com/office/drawing/2014/main" id="{6D54F654-03DE-4931-A8FB-17CC8481AB87}"/>
              </a:ext>
            </a:extLst>
          </p:cNvPr>
          <p:cNvPicPr>
            <a:picLocks noChangeAspect="1"/>
          </p:cNvPicPr>
          <p:nvPr userDrawn="1"/>
        </p:nvPicPr>
        <p:blipFill>
          <a:blip r:embed="rId8"/>
          <a:stretch>
            <a:fillRect/>
          </a:stretch>
        </p:blipFill>
        <p:spPr>
          <a:xfrm>
            <a:off x="23062" y="3329328"/>
            <a:ext cx="1225403" cy="1127370"/>
          </a:xfrm>
          <a:prstGeom prst="rect">
            <a:avLst/>
          </a:prstGeom>
        </p:spPr>
      </p:pic>
      <p:pic>
        <p:nvPicPr>
          <p:cNvPr id="25" name="Picture 24">
            <a:extLst>
              <a:ext uri="{FF2B5EF4-FFF2-40B4-BE49-F238E27FC236}">
                <a16:creationId xmlns:a16="http://schemas.microsoft.com/office/drawing/2014/main" id="{4E65C251-9497-424D-8B58-4F951927E2FA}"/>
              </a:ext>
            </a:extLst>
          </p:cNvPr>
          <p:cNvPicPr>
            <a:picLocks noChangeAspect="1"/>
          </p:cNvPicPr>
          <p:nvPr userDrawn="1"/>
        </p:nvPicPr>
        <p:blipFill>
          <a:blip r:embed="rId9"/>
          <a:stretch>
            <a:fillRect/>
          </a:stretch>
        </p:blipFill>
        <p:spPr>
          <a:xfrm>
            <a:off x="17681" y="2172394"/>
            <a:ext cx="1228634" cy="1130343"/>
          </a:xfrm>
          <a:prstGeom prst="rect">
            <a:avLst/>
          </a:prstGeom>
        </p:spPr>
      </p:pic>
      <p:pic>
        <p:nvPicPr>
          <p:cNvPr id="26" name="Picture 25">
            <a:extLst>
              <a:ext uri="{FF2B5EF4-FFF2-40B4-BE49-F238E27FC236}">
                <a16:creationId xmlns:a16="http://schemas.microsoft.com/office/drawing/2014/main" id="{4B1E2880-650D-4E7F-9995-426D53C5DE86}"/>
              </a:ext>
            </a:extLst>
          </p:cNvPr>
          <p:cNvPicPr>
            <a:picLocks noChangeAspect="1"/>
          </p:cNvPicPr>
          <p:nvPr userDrawn="1"/>
        </p:nvPicPr>
        <p:blipFill>
          <a:blip r:embed="rId10"/>
          <a:stretch>
            <a:fillRect/>
          </a:stretch>
        </p:blipFill>
        <p:spPr>
          <a:xfrm>
            <a:off x="17681" y="-40444"/>
            <a:ext cx="1220322" cy="1135450"/>
          </a:xfrm>
          <a:prstGeom prst="rect">
            <a:avLst/>
          </a:prstGeom>
        </p:spPr>
      </p:pic>
      <p:pic>
        <p:nvPicPr>
          <p:cNvPr id="27" name="Picture 26">
            <a:extLst>
              <a:ext uri="{FF2B5EF4-FFF2-40B4-BE49-F238E27FC236}">
                <a16:creationId xmlns:a16="http://schemas.microsoft.com/office/drawing/2014/main" id="{4011B485-C0E0-4A3E-B651-9CA6C6BBA764}"/>
              </a:ext>
            </a:extLst>
          </p:cNvPr>
          <p:cNvPicPr>
            <a:picLocks noChangeAspect="1"/>
          </p:cNvPicPr>
          <p:nvPr userDrawn="1"/>
        </p:nvPicPr>
        <p:blipFill>
          <a:blip r:embed="rId11"/>
          <a:stretch>
            <a:fillRect/>
          </a:stretch>
        </p:blipFill>
        <p:spPr>
          <a:xfrm>
            <a:off x="21068" y="5591957"/>
            <a:ext cx="1220322" cy="1161555"/>
          </a:xfrm>
          <a:prstGeom prst="rect">
            <a:avLst/>
          </a:prstGeom>
        </p:spPr>
      </p:pic>
      <p:sp>
        <p:nvSpPr>
          <p:cNvPr id="28" name="Rectangle 27">
            <a:extLst>
              <a:ext uri="{FF2B5EF4-FFF2-40B4-BE49-F238E27FC236}">
                <a16:creationId xmlns:a16="http://schemas.microsoft.com/office/drawing/2014/main" id="{545CD056-2988-492F-BCF6-CF7E0E7D8C5A}"/>
              </a:ext>
            </a:extLst>
          </p:cNvPr>
          <p:cNvSpPr/>
          <p:nvPr userDrawn="1"/>
        </p:nvSpPr>
        <p:spPr>
          <a:xfrm>
            <a:off x="1241390" y="-13853"/>
            <a:ext cx="64402" cy="6721475"/>
          </a:xfrm>
          <a:prstGeom prst="rect">
            <a:avLst/>
          </a:prstGeom>
          <a:solidFill>
            <a:srgbClr val="9E9A9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3636666319"/>
      </p:ext>
    </p:extLst>
  </p:cSld>
  <p:clrMap bg1="lt1" tx1="dk1" bg2="lt2" tx2="dk2" accent1="accent1" accent2="accent2" accent3="accent3" accent4="accent4" accent5="accent5" accent6="accent6" hlink="hlink" folHlink="folHlink"/>
  <p:sldLayoutIdLst>
    <p:sldLayoutId id="2147483660" r:id="rId1"/>
    <p:sldLayoutId id="2147483661" r:id="rId2"/>
    <p:sldLayoutId id="2147483662" r:id="rId3"/>
    <p:sldLayoutId id="2147483663" r:id="rId4"/>
  </p:sldLayoutIdLst>
  <p:hf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5.xml"/></Relationships>
</file>

<file path=ppt/slides/_rels/slide18.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1.png"/><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5.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ubtitle 5">
            <a:extLst>
              <a:ext uri="{FF2B5EF4-FFF2-40B4-BE49-F238E27FC236}">
                <a16:creationId xmlns:a16="http://schemas.microsoft.com/office/drawing/2014/main" id="{2F669E00-1968-4A76-95AC-54E96FA10A7A}"/>
              </a:ext>
            </a:extLst>
          </p:cNvPr>
          <p:cNvSpPr>
            <a:spLocks noGrp="1"/>
          </p:cNvSpPr>
          <p:nvPr>
            <p:ph type="subTitle" idx="1"/>
          </p:nvPr>
        </p:nvSpPr>
        <p:spPr>
          <a:xfrm>
            <a:off x="457200" y="5795402"/>
            <a:ext cx="8229599" cy="638780"/>
          </a:xfrm>
        </p:spPr>
        <p:txBody>
          <a:bodyPr/>
          <a:lstStyle/>
          <a:p>
            <a:r>
              <a:rPr lang="en-US" b="1" dirty="0"/>
              <a:t>Location</a:t>
            </a:r>
            <a:r>
              <a:rPr lang="en-US" dirty="0"/>
              <a:t>: Zoom Meeting</a:t>
            </a:r>
          </a:p>
        </p:txBody>
      </p:sp>
      <p:sp>
        <p:nvSpPr>
          <p:cNvPr id="3" name="Slide Number Placeholder 2">
            <a:extLst>
              <a:ext uri="{FF2B5EF4-FFF2-40B4-BE49-F238E27FC236}">
                <a16:creationId xmlns:a16="http://schemas.microsoft.com/office/drawing/2014/main" id="{D5C449D4-61F1-4672-B9D3-CE0A7229A5E8}"/>
              </a:ext>
            </a:extLst>
          </p:cNvPr>
          <p:cNvSpPr>
            <a:spLocks noGrp="1"/>
          </p:cNvSpPr>
          <p:nvPr>
            <p:ph type="sldNum" sz="quarter" idx="12"/>
          </p:nvPr>
        </p:nvSpPr>
        <p:spPr/>
        <p:txBody>
          <a:bodyPr/>
          <a:lstStyle/>
          <a:p>
            <a:pPr marL="0" marR="0" lvl="0" indent="0" algn="r" defTabSz="457200" rtl="0" eaLnBrk="1" fontAlgn="base" latinLnBrk="0" hangingPunct="1">
              <a:lnSpc>
                <a:spcPct val="100000"/>
              </a:lnSpc>
              <a:spcBef>
                <a:spcPct val="0"/>
              </a:spcBef>
              <a:spcAft>
                <a:spcPct val="0"/>
              </a:spcAft>
              <a:buClrTx/>
              <a:buSzTx/>
              <a:buFontTx/>
              <a:buNone/>
              <a:tabLst/>
              <a:defRPr/>
            </a:pPr>
            <a:fld id="{D3AF38E6-233E-4628-AB77-37E4F8809EF6}" type="slidenum">
              <a:rPr kumimoji="0" lang="en-US" sz="1800" b="0" i="0" u="none" strike="noStrike" kern="1200" cap="none" spc="0" normalizeH="0" baseline="0" noProof="0" smtClean="0">
                <a:ln>
                  <a:noFill/>
                </a:ln>
                <a:solidFill>
                  <a:prstClr val="black"/>
                </a:solidFill>
                <a:effectLst/>
                <a:uLnTx/>
                <a:uFillTx/>
                <a:latin typeface="Arial" charset="0"/>
                <a:ea typeface="ＭＳ Ｐゴシック" pitchFamily="-111" charset="-128"/>
                <a:cs typeface="+mn-cs"/>
              </a:rPr>
              <a:pPr marL="0" marR="0" lvl="0" indent="0" algn="r" defTabSz="457200" rtl="0" eaLnBrk="1" fontAlgn="base" latinLnBrk="0" hangingPunct="1">
                <a:lnSpc>
                  <a:spcPct val="100000"/>
                </a:lnSpc>
                <a:spcBef>
                  <a:spcPct val="0"/>
                </a:spcBef>
                <a:spcAft>
                  <a:spcPct val="0"/>
                </a:spcAft>
                <a:buClrTx/>
                <a:buSzTx/>
                <a:buFontTx/>
                <a:buNone/>
                <a:tabLst/>
                <a:defRPr/>
              </a:pPr>
              <a:t>1</a:t>
            </a:fld>
            <a:endParaRPr kumimoji="0" lang="en-US" sz="1800" b="0" i="0" u="none" strike="noStrike" kern="1200" cap="none" spc="0" normalizeH="0" baseline="0" noProof="0" dirty="0">
              <a:ln>
                <a:noFill/>
              </a:ln>
              <a:solidFill>
                <a:prstClr val="black"/>
              </a:solidFill>
              <a:effectLst/>
              <a:uLnTx/>
              <a:uFillTx/>
              <a:latin typeface="Arial" charset="0"/>
              <a:ea typeface="ＭＳ Ｐゴシック" pitchFamily="-111" charset="-128"/>
              <a:cs typeface="+mn-cs"/>
            </a:endParaRPr>
          </a:p>
        </p:txBody>
      </p:sp>
      <p:sp>
        <p:nvSpPr>
          <p:cNvPr id="5" name="Title 4">
            <a:extLst>
              <a:ext uri="{FF2B5EF4-FFF2-40B4-BE49-F238E27FC236}">
                <a16:creationId xmlns:a16="http://schemas.microsoft.com/office/drawing/2014/main" id="{9BCCAE7A-A6BF-4862-8250-39A74C560704}"/>
              </a:ext>
            </a:extLst>
          </p:cNvPr>
          <p:cNvSpPr>
            <a:spLocks noGrp="1"/>
          </p:cNvSpPr>
          <p:nvPr>
            <p:ph type="title"/>
          </p:nvPr>
        </p:nvSpPr>
        <p:spPr/>
        <p:txBody>
          <a:bodyPr/>
          <a:lstStyle/>
          <a:p>
            <a:r>
              <a:rPr lang="en-US" sz="3600" dirty="0"/>
              <a:t>June 3, 2020</a:t>
            </a:r>
            <a:br>
              <a:rPr lang="en-US" sz="3600" dirty="0"/>
            </a:br>
            <a:br>
              <a:rPr lang="en-US" sz="3600" dirty="0"/>
            </a:br>
            <a:r>
              <a:rPr lang="en-US" sz="3600" dirty="0"/>
              <a:t>Flex2020 Task Force</a:t>
            </a:r>
          </a:p>
        </p:txBody>
      </p:sp>
      <p:sp>
        <p:nvSpPr>
          <p:cNvPr id="7" name="Rectangle 6">
            <a:extLst>
              <a:ext uri="{FF2B5EF4-FFF2-40B4-BE49-F238E27FC236}">
                <a16:creationId xmlns:a16="http://schemas.microsoft.com/office/drawing/2014/main" id="{4093E74A-2FC2-4B53-B6D5-F8FEBEE4C86D}"/>
              </a:ext>
            </a:extLst>
          </p:cNvPr>
          <p:cNvSpPr/>
          <p:nvPr/>
        </p:nvSpPr>
        <p:spPr>
          <a:xfrm>
            <a:off x="2313709" y="3860754"/>
            <a:ext cx="4461164" cy="45719"/>
          </a:xfrm>
          <a:prstGeom prst="rect">
            <a:avLst/>
          </a:prstGeom>
          <a:solidFill>
            <a:srgbClr val="DBDBDB"/>
          </a:solidFill>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57200" rtl="0" eaLnBrk="1" fontAlgn="base" latinLnBrk="0" hangingPunct="1">
              <a:lnSpc>
                <a:spcPct val="100000"/>
              </a:lnSpc>
              <a:spcBef>
                <a:spcPct val="0"/>
              </a:spcBef>
              <a:spcAft>
                <a:spcPct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a:ea typeface="+mn-ea"/>
              <a:cs typeface="+mn-cs"/>
            </a:endParaRPr>
          </a:p>
        </p:txBody>
      </p:sp>
      <p:sp>
        <p:nvSpPr>
          <p:cNvPr id="8" name="TextBox 7">
            <a:extLst>
              <a:ext uri="{FF2B5EF4-FFF2-40B4-BE49-F238E27FC236}">
                <a16:creationId xmlns:a16="http://schemas.microsoft.com/office/drawing/2014/main" id="{5F83B16D-F37D-43A8-8D05-2BCDCF64AF7E}"/>
              </a:ext>
            </a:extLst>
          </p:cNvPr>
          <p:cNvSpPr txBox="1"/>
          <p:nvPr/>
        </p:nvSpPr>
        <p:spPr>
          <a:xfrm>
            <a:off x="398612" y="5106635"/>
            <a:ext cx="8327944" cy="369332"/>
          </a:xfrm>
          <a:prstGeom prst="rect">
            <a:avLst/>
          </a:prstGeom>
          <a:noFill/>
        </p:spPr>
        <p:txBody>
          <a:bodyPr wrap="square" rtlCol="0">
            <a:spAutoFit/>
          </a:bodyPr>
          <a:lstStyle/>
          <a:p>
            <a:pPr marL="0" marR="0" lvl="0" indent="0" algn="ctr" defTabSz="457200" rtl="0" eaLnBrk="1" fontAlgn="base" latinLnBrk="0" hangingPunct="1">
              <a:lnSpc>
                <a:spcPct val="100000"/>
              </a:lnSpc>
              <a:spcBef>
                <a:spcPct val="0"/>
              </a:spcBef>
              <a:spcAft>
                <a:spcPct val="0"/>
              </a:spcAft>
              <a:buClrTx/>
              <a:buSzTx/>
              <a:buFontTx/>
              <a:buNone/>
              <a:tabLst/>
              <a:defRPr/>
            </a:pPr>
            <a:r>
              <a:rPr kumimoji="0" lang="en-US" sz="1800" b="0" i="0" u="none" strike="noStrike" kern="1200" cap="none" spc="0" normalizeH="0" baseline="0" noProof="0" dirty="0">
                <a:ln>
                  <a:noFill/>
                </a:ln>
                <a:solidFill>
                  <a:srgbClr val="9E9A97"/>
                </a:solidFill>
                <a:effectLst/>
                <a:uLnTx/>
                <a:uFillTx/>
                <a:latin typeface="Candara" panose="020E0502030303020204" pitchFamily="34" charset="0"/>
                <a:ea typeface="ＭＳ Ｐゴシック" pitchFamily="-111" charset="-128"/>
                <a:cs typeface="+mn-cs"/>
              </a:rPr>
              <a:t>Office of Public Instruction Staff</a:t>
            </a:r>
          </a:p>
        </p:txBody>
      </p:sp>
    </p:spTree>
    <p:extLst>
      <p:ext uri="{BB962C8B-B14F-4D97-AF65-F5344CB8AC3E}">
        <p14:creationId xmlns:p14="http://schemas.microsoft.com/office/powerpoint/2010/main" val="368948885"/>
      </p:ext>
    </p:extLst>
  </p:cSld>
  <p:clrMapOvr>
    <a:masterClrMapping/>
  </p:clrMapOvr>
  <p:transition spd="slow">
    <p:push dir="u"/>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5">
            <a:extLst>
              <a:ext uri="{FF2B5EF4-FFF2-40B4-BE49-F238E27FC236}">
                <a16:creationId xmlns:a16="http://schemas.microsoft.com/office/drawing/2014/main" id="{B8AFC76C-B2A1-414E-BB28-F0F5795D6B09}"/>
              </a:ext>
            </a:extLst>
          </p:cNvPr>
          <p:cNvSpPr>
            <a:spLocks noGrp="1"/>
          </p:cNvSpPr>
          <p:nvPr>
            <p:ph idx="1"/>
          </p:nvPr>
        </p:nvSpPr>
        <p:spPr/>
        <p:txBody>
          <a:bodyPr/>
          <a:lstStyle/>
          <a:p>
            <a:r>
              <a:rPr lang="en-US" dirty="0"/>
              <a:t>Posted on the OPI Webpage under FLEX 2020 Task Force Tab will be:</a:t>
            </a:r>
          </a:p>
          <a:p>
            <a:pPr lvl="1"/>
            <a:r>
              <a:rPr lang="en-US" dirty="0"/>
              <a:t>Meeting Minutes and Recording Links</a:t>
            </a:r>
          </a:p>
          <a:p>
            <a:pPr lvl="1"/>
            <a:r>
              <a:rPr lang="en-US" dirty="0"/>
              <a:t>Agendas</a:t>
            </a:r>
          </a:p>
          <a:p>
            <a:pPr lvl="1"/>
            <a:r>
              <a:rPr lang="en-US" dirty="0"/>
              <a:t>Materials:  Presentations and Resource Tools</a:t>
            </a:r>
          </a:p>
          <a:p>
            <a:pPr lvl="1"/>
            <a:r>
              <a:rPr lang="en-US" dirty="0"/>
              <a:t>Focus Group Deliverables</a:t>
            </a:r>
          </a:p>
          <a:p>
            <a:r>
              <a:rPr lang="en-US" dirty="0"/>
              <a:t>Task Force Members will be emailed meeting minutes and the recording links.</a:t>
            </a:r>
          </a:p>
          <a:p>
            <a:endParaRPr lang="en-US" dirty="0"/>
          </a:p>
        </p:txBody>
      </p:sp>
      <p:sp>
        <p:nvSpPr>
          <p:cNvPr id="3" name="Slide Number Placeholder 2">
            <a:extLst>
              <a:ext uri="{FF2B5EF4-FFF2-40B4-BE49-F238E27FC236}">
                <a16:creationId xmlns:a16="http://schemas.microsoft.com/office/drawing/2014/main" id="{BB088A50-185E-4E5C-A971-D5F02E4AC4D3}"/>
              </a:ext>
            </a:extLst>
          </p:cNvPr>
          <p:cNvSpPr>
            <a:spLocks noGrp="1"/>
          </p:cNvSpPr>
          <p:nvPr>
            <p:ph type="sldNum" sz="quarter" idx="12"/>
          </p:nvPr>
        </p:nvSpPr>
        <p:spPr/>
        <p:txBody>
          <a:bodyPr/>
          <a:lstStyle/>
          <a:p>
            <a:fld id="{D3AF38E6-233E-4628-AB77-37E4F8809EF6}" type="slidenum">
              <a:rPr lang="en-US" smtClean="0"/>
              <a:pPr/>
              <a:t>10</a:t>
            </a:fld>
            <a:endParaRPr lang="en-US" dirty="0"/>
          </a:p>
        </p:txBody>
      </p:sp>
      <p:sp>
        <p:nvSpPr>
          <p:cNvPr id="4" name="Title 3">
            <a:extLst>
              <a:ext uri="{FF2B5EF4-FFF2-40B4-BE49-F238E27FC236}">
                <a16:creationId xmlns:a16="http://schemas.microsoft.com/office/drawing/2014/main" id="{E5AC1CB8-7AE9-4689-B390-85BD1CCBB7C3}"/>
              </a:ext>
            </a:extLst>
          </p:cNvPr>
          <p:cNvSpPr>
            <a:spLocks noGrp="1"/>
          </p:cNvSpPr>
          <p:nvPr>
            <p:ph type="title"/>
          </p:nvPr>
        </p:nvSpPr>
        <p:spPr/>
        <p:txBody>
          <a:bodyPr/>
          <a:lstStyle/>
          <a:p>
            <a:r>
              <a:rPr lang="en-US" dirty="0"/>
              <a:t>Communication Plan</a:t>
            </a:r>
          </a:p>
        </p:txBody>
      </p:sp>
    </p:spTree>
    <p:extLst>
      <p:ext uri="{BB962C8B-B14F-4D97-AF65-F5344CB8AC3E}">
        <p14:creationId xmlns:p14="http://schemas.microsoft.com/office/powerpoint/2010/main" val="112549998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BA750692-7521-4AC2-8F31-A02A50070ECF}"/>
              </a:ext>
            </a:extLst>
          </p:cNvPr>
          <p:cNvSpPr>
            <a:spLocks noGrp="1"/>
          </p:cNvSpPr>
          <p:nvPr>
            <p:ph idx="1"/>
          </p:nvPr>
        </p:nvSpPr>
        <p:spPr/>
        <p:txBody>
          <a:bodyPr/>
          <a:lstStyle/>
          <a:p>
            <a:r>
              <a:rPr lang="en-US" dirty="0"/>
              <a:t>The Schedule:  When?  Where?</a:t>
            </a:r>
          </a:p>
          <a:p>
            <a:pPr lvl="1"/>
            <a:r>
              <a:rPr lang="en-US" dirty="0"/>
              <a:t>Meeting Dates:  May 20, June 3, June 10</a:t>
            </a:r>
          </a:p>
          <a:p>
            <a:pPr lvl="1"/>
            <a:r>
              <a:rPr lang="en-US" dirty="0"/>
              <a:t>Meeting Times:  11:00 a.m. – Noon</a:t>
            </a:r>
          </a:p>
          <a:p>
            <a:r>
              <a:rPr lang="en-US" dirty="0"/>
              <a:t>Task Force members are expected to attend all three sessions and actively participate.</a:t>
            </a:r>
          </a:p>
          <a:p>
            <a:r>
              <a:rPr lang="en-US" dirty="0"/>
              <a:t>Focus groups will determine deliverables through a consensus process. </a:t>
            </a:r>
          </a:p>
          <a:p>
            <a:r>
              <a:rPr lang="en-US" dirty="0"/>
              <a:t>Each focus group has a note taker to capture groups questions and decisions. </a:t>
            </a:r>
          </a:p>
          <a:p>
            <a:endParaRPr lang="en-US" dirty="0"/>
          </a:p>
        </p:txBody>
      </p:sp>
      <p:sp>
        <p:nvSpPr>
          <p:cNvPr id="3" name="Slide Number Placeholder 2">
            <a:extLst>
              <a:ext uri="{FF2B5EF4-FFF2-40B4-BE49-F238E27FC236}">
                <a16:creationId xmlns:a16="http://schemas.microsoft.com/office/drawing/2014/main" id="{1D6CC4D3-3354-4ED6-9E96-0A973A92A27D}"/>
              </a:ext>
            </a:extLst>
          </p:cNvPr>
          <p:cNvSpPr>
            <a:spLocks noGrp="1"/>
          </p:cNvSpPr>
          <p:nvPr>
            <p:ph type="sldNum" sz="quarter" idx="12"/>
          </p:nvPr>
        </p:nvSpPr>
        <p:spPr/>
        <p:txBody>
          <a:bodyPr/>
          <a:lstStyle/>
          <a:p>
            <a:fld id="{D3AF38E6-233E-4628-AB77-37E4F8809EF6}" type="slidenum">
              <a:rPr lang="en-US" smtClean="0"/>
              <a:pPr/>
              <a:t>11</a:t>
            </a:fld>
            <a:endParaRPr lang="en-US" dirty="0"/>
          </a:p>
        </p:txBody>
      </p:sp>
      <p:sp>
        <p:nvSpPr>
          <p:cNvPr id="4" name="Title 3">
            <a:extLst>
              <a:ext uri="{FF2B5EF4-FFF2-40B4-BE49-F238E27FC236}">
                <a16:creationId xmlns:a16="http://schemas.microsoft.com/office/drawing/2014/main" id="{D043636C-2044-4D8C-B1AF-D205FD03414F}"/>
              </a:ext>
            </a:extLst>
          </p:cNvPr>
          <p:cNvSpPr>
            <a:spLocks noGrp="1"/>
          </p:cNvSpPr>
          <p:nvPr>
            <p:ph type="title"/>
          </p:nvPr>
        </p:nvSpPr>
        <p:spPr/>
        <p:txBody>
          <a:bodyPr/>
          <a:lstStyle/>
          <a:p>
            <a:r>
              <a:rPr lang="en-US" dirty="0"/>
              <a:t>Operating Logistics</a:t>
            </a:r>
          </a:p>
        </p:txBody>
      </p:sp>
    </p:spTree>
    <p:extLst>
      <p:ext uri="{BB962C8B-B14F-4D97-AF65-F5344CB8AC3E}">
        <p14:creationId xmlns:p14="http://schemas.microsoft.com/office/powerpoint/2010/main" val="288404361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BA78CDA0-8EF9-47CC-9533-3F2E2285B983}"/>
              </a:ext>
            </a:extLst>
          </p:cNvPr>
          <p:cNvSpPr>
            <a:spLocks noGrp="1"/>
          </p:cNvSpPr>
          <p:nvPr>
            <p:ph idx="1"/>
          </p:nvPr>
        </p:nvSpPr>
        <p:spPr/>
        <p:txBody>
          <a:bodyPr/>
          <a:lstStyle/>
          <a:p>
            <a:r>
              <a:rPr lang="en-US" dirty="0"/>
              <a:t>Focus on what matters</a:t>
            </a:r>
          </a:p>
          <a:p>
            <a:r>
              <a:rPr lang="en-US" dirty="0"/>
              <a:t>Contribute your thinking</a:t>
            </a:r>
          </a:p>
          <a:p>
            <a:r>
              <a:rPr lang="en-US" dirty="0"/>
              <a:t>Speak your mind and heart</a:t>
            </a:r>
          </a:p>
          <a:p>
            <a:r>
              <a:rPr lang="en-US" dirty="0"/>
              <a:t>Listen to understand</a:t>
            </a:r>
          </a:p>
          <a:p>
            <a:r>
              <a:rPr lang="en-US" dirty="0"/>
              <a:t>Link and connect ideas</a:t>
            </a:r>
          </a:p>
          <a:p>
            <a:r>
              <a:rPr lang="en-US" dirty="0"/>
              <a:t>Listen together for insights and deeper questions.</a:t>
            </a:r>
          </a:p>
        </p:txBody>
      </p:sp>
      <p:sp>
        <p:nvSpPr>
          <p:cNvPr id="3" name="Slide Number Placeholder 2">
            <a:extLst>
              <a:ext uri="{FF2B5EF4-FFF2-40B4-BE49-F238E27FC236}">
                <a16:creationId xmlns:a16="http://schemas.microsoft.com/office/drawing/2014/main" id="{594C8277-1238-4D75-BAEE-081967E65F40}"/>
              </a:ext>
            </a:extLst>
          </p:cNvPr>
          <p:cNvSpPr>
            <a:spLocks noGrp="1"/>
          </p:cNvSpPr>
          <p:nvPr>
            <p:ph type="sldNum" sz="quarter" idx="12"/>
          </p:nvPr>
        </p:nvSpPr>
        <p:spPr/>
        <p:txBody>
          <a:bodyPr/>
          <a:lstStyle/>
          <a:p>
            <a:fld id="{D3AF38E6-233E-4628-AB77-37E4F8809EF6}" type="slidenum">
              <a:rPr lang="en-US" smtClean="0"/>
              <a:pPr/>
              <a:t>12</a:t>
            </a:fld>
            <a:endParaRPr lang="en-US" dirty="0"/>
          </a:p>
        </p:txBody>
      </p:sp>
      <p:sp>
        <p:nvSpPr>
          <p:cNvPr id="4" name="Title 3">
            <a:extLst>
              <a:ext uri="{FF2B5EF4-FFF2-40B4-BE49-F238E27FC236}">
                <a16:creationId xmlns:a16="http://schemas.microsoft.com/office/drawing/2014/main" id="{98D94DF6-0F91-442C-914E-746557459377}"/>
              </a:ext>
            </a:extLst>
          </p:cNvPr>
          <p:cNvSpPr>
            <a:spLocks noGrp="1"/>
          </p:cNvSpPr>
          <p:nvPr>
            <p:ph type="title"/>
          </p:nvPr>
        </p:nvSpPr>
        <p:spPr/>
        <p:txBody>
          <a:bodyPr/>
          <a:lstStyle/>
          <a:p>
            <a:r>
              <a:rPr lang="en-US" dirty="0"/>
              <a:t>Meetings Norms</a:t>
            </a:r>
          </a:p>
        </p:txBody>
      </p:sp>
    </p:spTree>
    <p:extLst>
      <p:ext uri="{BB962C8B-B14F-4D97-AF65-F5344CB8AC3E}">
        <p14:creationId xmlns:p14="http://schemas.microsoft.com/office/powerpoint/2010/main" val="256425819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CD0D4C7F-7FCD-48FD-A4B7-09ED63D076FA}"/>
              </a:ext>
            </a:extLst>
          </p:cNvPr>
          <p:cNvSpPr>
            <a:spLocks noGrp="1"/>
          </p:cNvSpPr>
          <p:nvPr>
            <p:ph idx="1"/>
          </p:nvPr>
        </p:nvSpPr>
        <p:spPr/>
        <p:txBody>
          <a:bodyPr/>
          <a:lstStyle/>
          <a:p>
            <a:r>
              <a:rPr lang="en-US" sz="2400" dirty="0"/>
              <a:t>You will be placed in pre-set Zoom Break-Out Rooms:</a:t>
            </a:r>
          </a:p>
          <a:p>
            <a:pPr lvl="1"/>
            <a:r>
              <a:rPr lang="en-US" sz="2000" dirty="0"/>
              <a:t>A box will appear on your screen to join the break-out group.  Press “join.”</a:t>
            </a:r>
          </a:p>
          <a:p>
            <a:pPr lvl="1"/>
            <a:r>
              <a:rPr lang="en-US" sz="2000" dirty="0"/>
              <a:t>At the 19 minute mark—a 60 second warning will appear that the session will be ending.  </a:t>
            </a:r>
          </a:p>
          <a:p>
            <a:pPr lvl="1"/>
            <a:r>
              <a:rPr lang="en-US" sz="2000" dirty="0"/>
              <a:t>At 20 minutes, you will automatically rejoin the whole group.</a:t>
            </a:r>
          </a:p>
          <a:p>
            <a:pPr marL="0" indent="0">
              <a:buNone/>
            </a:pPr>
            <a:endParaRPr lang="en-US" dirty="0"/>
          </a:p>
        </p:txBody>
      </p:sp>
      <p:sp>
        <p:nvSpPr>
          <p:cNvPr id="3" name="Slide Number Placeholder 2">
            <a:extLst>
              <a:ext uri="{FF2B5EF4-FFF2-40B4-BE49-F238E27FC236}">
                <a16:creationId xmlns:a16="http://schemas.microsoft.com/office/drawing/2014/main" id="{2849237E-BC8A-4DC7-B374-63BDBDCC03CF}"/>
              </a:ext>
            </a:extLst>
          </p:cNvPr>
          <p:cNvSpPr>
            <a:spLocks noGrp="1"/>
          </p:cNvSpPr>
          <p:nvPr>
            <p:ph type="sldNum" sz="quarter" idx="12"/>
          </p:nvPr>
        </p:nvSpPr>
        <p:spPr/>
        <p:txBody>
          <a:bodyPr/>
          <a:lstStyle/>
          <a:p>
            <a:fld id="{D3AF38E6-233E-4628-AB77-37E4F8809EF6}" type="slidenum">
              <a:rPr lang="en-US" smtClean="0"/>
              <a:pPr/>
              <a:t>13</a:t>
            </a:fld>
            <a:endParaRPr lang="en-US" dirty="0"/>
          </a:p>
        </p:txBody>
      </p:sp>
      <p:sp>
        <p:nvSpPr>
          <p:cNvPr id="4" name="Title 3">
            <a:extLst>
              <a:ext uri="{FF2B5EF4-FFF2-40B4-BE49-F238E27FC236}">
                <a16:creationId xmlns:a16="http://schemas.microsoft.com/office/drawing/2014/main" id="{FE35D50B-7033-44FD-86C9-B224AB155F02}"/>
              </a:ext>
            </a:extLst>
          </p:cNvPr>
          <p:cNvSpPr>
            <a:spLocks noGrp="1"/>
          </p:cNvSpPr>
          <p:nvPr>
            <p:ph type="title"/>
          </p:nvPr>
        </p:nvSpPr>
        <p:spPr/>
        <p:txBody>
          <a:bodyPr/>
          <a:lstStyle/>
          <a:p>
            <a:r>
              <a:rPr lang="en-US" dirty="0"/>
              <a:t>Break-out Rooms </a:t>
            </a:r>
          </a:p>
        </p:txBody>
      </p:sp>
    </p:spTree>
    <p:extLst>
      <p:ext uri="{BB962C8B-B14F-4D97-AF65-F5344CB8AC3E}">
        <p14:creationId xmlns:p14="http://schemas.microsoft.com/office/powerpoint/2010/main" val="32961181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0E8537A0-8DEB-49F6-B358-DA87558A979D}"/>
              </a:ext>
            </a:extLst>
          </p:cNvPr>
          <p:cNvSpPr>
            <a:spLocks noGrp="1"/>
          </p:cNvSpPr>
          <p:nvPr>
            <p:ph idx="1"/>
          </p:nvPr>
        </p:nvSpPr>
        <p:spPr>
          <a:xfrm>
            <a:off x="217170" y="1600200"/>
            <a:ext cx="8785214" cy="5121275"/>
          </a:xfrm>
        </p:spPr>
        <p:txBody>
          <a:bodyPr/>
          <a:lstStyle/>
          <a:p>
            <a:pPr marL="0" indent="0" algn="ctr">
              <a:buNone/>
            </a:pPr>
            <a:endParaRPr lang="en-US" b="1" dirty="0"/>
          </a:p>
          <a:p>
            <a:pPr marL="0" indent="0">
              <a:buNone/>
            </a:pPr>
            <a:endParaRPr lang="en-US" b="1" dirty="0"/>
          </a:p>
          <a:p>
            <a:pPr marL="0" indent="0" algn="ctr">
              <a:buNone/>
            </a:pPr>
            <a:r>
              <a:rPr lang="en-US" sz="3600" b="1" dirty="0"/>
              <a:t>Debrief focus-group essential questions and brainstorm</a:t>
            </a:r>
          </a:p>
          <a:p>
            <a:pPr marL="0" indent="0">
              <a:buNone/>
            </a:pPr>
            <a:endParaRPr lang="en-US" sz="3600" b="1" dirty="0"/>
          </a:p>
          <a:p>
            <a:pPr marL="0" indent="0" algn="ctr">
              <a:buNone/>
            </a:pPr>
            <a:r>
              <a:rPr lang="en-US" sz="3600" b="1" dirty="0"/>
              <a:t>20 minutes</a:t>
            </a:r>
          </a:p>
          <a:p>
            <a:pPr marL="0" indent="0">
              <a:buNone/>
            </a:pPr>
            <a:endParaRPr lang="en-US" b="1" dirty="0"/>
          </a:p>
          <a:p>
            <a:pPr marL="0" indent="0">
              <a:buNone/>
            </a:pPr>
            <a:endParaRPr lang="en-US" dirty="0"/>
          </a:p>
          <a:p>
            <a:pPr marL="0" indent="0">
              <a:buNone/>
            </a:pPr>
            <a:endParaRPr lang="en-US" dirty="0"/>
          </a:p>
        </p:txBody>
      </p:sp>
      <p:sp>
        <p:nvSpPr>
          <p:cNvPr id="3" name="Slide Number Placeholder 2">
            <a:extLst>
              <a:ext uri="{FF2B5EF4-FFF2-40B4-BE49-F238E27FC236}">
                <a16:creationId xmlns:a16="http://schemas.microsoft.com/office/drawing/2014/main" id="{3297DC75-4371-4C19-80A4-4E4B7D8ADCCB}"/>
              </a:ext>
            </a:extLst>
          </p:cNvPr>
          <p:cNvSpPr>
            <a:spLocks noGrp="1"/>
          </p:cNvSpPr>
          <p:nvPr>
            <p:ph type="sldNum" sz="quarter" idx="12"/>
          </p:nvPr>
        </p:nvSpPr>
        <p:spPr/>
        <p:txBody>
          <a:bodyPr/>
          <a:lstStyle/>
          <a:p>
            <a:fld id="{D3AF38E6-233E-4628-AB77-37E4F8809EF6}" type="slidenum">
              <a:rPr lang="en-US" smtClean="0"/>
              <a:pPr/>
              <a:t>14</a:t>
            </a:fld>
            <a:endParaRPr lang="en-US" dirty="0"/>
          </a:p>
        </p:txBody>
      </p:sp>
      <p:sp>
        <p:nvSpPr>
          <p:cNvPr id="4" name="Title 3">
            <a:extLst>
              <a:ext uri="{FF2B5EF4-FFF2-40B4-BE49-F238E27FC236}">
                <a16:creationId xmlns:a16="http://schemas.microsoft.com/office/drawing/2014/main" id="{BCB09190-2345-45DE-9EFA-01047EAA0294}"/>
              </a:ext>
            </a:extLst>
          </p:cNvPr>
          <p:cNvSpPr>
            <a:spLocks noGrp="1"/>
          </p:cNvSpPr>
          <p:nvPr>
            <p:ph type="title"/>
          </p:nvPr>
        </p:nvSpPr>
        <p:spPr/>
        <p:txBody>
          <a:bodyPr/>
          <a:lstStyle/>
          <a:p>
            <a:r>
              <a:rPr lang="en-US" dirty="0"/>
              <a:t>Focus Group Work Time </a:t>
            </a:r>
          </a:p>
        </p:txBody>
      </p:sp>
    </p:spTree>
    <p:extLst>
      <p:ext uri="{BB962C8B-B14F-4D97-AF65-F5344CB8AC3E}">
        <p14:creationId xmlns:p14="http://schemas.microsoft.com/office/powerpoint/2010/main" val="291519869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8A2B084A-B005-4A01-AFB5-8D02B72A19EB}"/>
              </a:ext>
            </a:extLst>
          </p:cNvPr>
          <p:cNvSpPr>
            <a:spLocks noGrp="1"/>
          </p:cNvSpPr>
          <p:nvPr>
            <p:ph idx="1"/>
          </p:nvPr>
        </p:nvSpPr>
        <p:spPr/>
        <p:txBody>
          <a:bodyPr/>
          <a:lstStyle/>
          <a:p>
            <a:pPr marL="0" indent="0">
              <a:buNone/>
            </a:pPr>
            <a:r>
              <a:rPr lang="en-US" sz="2400" b="1" dirty="0"/>
              <a:t>Share-out highlights from each group discussion (2 mins)</a:t>
            </a:r>
          </a:p>
          <a:p>
            <a:pPr marL="800100" lvl="1" indent="-342900">
              <a:buFont typeface="+mj-lt"/>
              <a:buAutoNum type="alphaUcPeriod"/>
            </a:pPr>
            <a:r>
              <a:rPr lang="en-US" sz="2400" dirty="0"/>
              <a:t>Strengthening Existing policy flexibility</a:t>
            </a:r>
          </a:p>
          <a:p>
            <a:pPr marL="800100" lvl="1" indent="-342900">
              <a:buFont typeface="+mj-lt"/>
              <a:buAutoNum type="alphaUcPeriod"/>
            </a:pPr>
            <a:r>
              <a:rPr lang="en-US" sz="2400" dirty="0"/>
              <a:t>Evaluating progress and impact of state graduation, credit, funding, licensure, and accreditation policies</a:t>
            </a:r>
          </a:p>
          <a:p>
            <a:pPr marL="800100" lvl="1" indent="-342900">
              <a:buFont typeface="+mj-lt"/>
              <a:buAutoNum type="alphaUcPeriod"/>
            </a:pPr>
            <a:r>
              <a:rPr lang="en-US" sz="2400" dirty="0"/>
              <a:t>Maximizing flexibilities in assessment, accountability and reporting systems</a:t>
            </a:r>
          </a:p>
          <a:p>
            <a:pPr marL="800100" lvl="1" indent="-342900">
              <a:buFont typeface="+mj-lt"/>
              <a:buAutoNum type="alphaUcPeriod"/>
            </a:pPr>
            <a:r>
              <a:rPr lang="en-US" sz="2400" dirty="0"/>
              <a:t>Fostering and supporting local innovation </a:t>
            </a:r>
          </a:p>
          <a:p>
            <a:pPr marL="800100" lvl="1" indent="-342900">
              <a:buFont typeface="+mj-lt"/>
              <a:buAutoNum type="alphaUcPeriod"/>
            </a:pPr>
            <a:r>
              <a:rPr lang="en-US" sz="2400" dirty="0"/>
              <a:t>Leveraging Federal Flexibilities and Resources</a:t>
            </a:r>
          </a:p>
          <a:p>
            <a:pPr marL="57150" indent="0">
              <a:buNone/>
            </a:pPr>
            <a:endParaRPr lang="en-US" sz="2400" b="1" dirty="0"/>
          </a:p>
          <a:p>
            <a:pPr marL="57150" indent="0">
              <a:buNone/>
            </a:pPr>
            <a:r>
              <a:rPr lang="en-US" sz="2400" b="1" dirty="0">
                <a:highlight>
                  <a:srgbClr val="FFFF00"/>
                </a:highlight>
              </a:rPr>
              <a:t>What main ideas and opportunities did your group identify?</a:t>
            </a:r>
          </a:p>
          <a:p>
            <a:pPr marL="457200" lvl="1" indent="0">
              <a:buNone/>
            </a:pPr>
            <a:endParaRPr lang="en-US" sz="2400" dirty="0"/>
          </a:p>
          <a:p>
            <a:endParaRPr lang="en-US" dirty="0"/>
          </a:p>
        </p:txBody>
      </p:sp>
      <p:sp>
        <p:nvSpPr>
          <p:cNvPr id="3" name="Slide Number Placeholder 2">
            <a:extLst>
              <a:ext uri="{FF2B5EF4-FFF2-40B4-BE49-F238E27FC236}">
                <a16:creationId xmlns:a16="http://schemas.microsoft.com/office/drawing/2014/main" id="{B620A1EF-09CE-4C05-8E30-25E8744232A6}"/>
              </a:ext>
            </a:extLst>
          </p:cNvPr>
          <p:cNvSpPr>
            <a:spLocks noGrp="1"/>
          </p:cNvSpPr>
          <p:nvPr>
            <p:ph type="sldNum" sz="quarter" idx="12"/>
          </p:nvPr>
        </p:nvSpPr>
        <p:spPr/>
        <p:txBody>
          <a:bodyPr/>
          <a:lstStyle/>
          <a:p>
            <a:fld id="{D3AF38E6-233E-4628-AB77-37E4F8809EF6}" type="slidenum">
              <a:rPr lang="en-US" smtClean="0"/>
              <a:pPr/>
              <a:t>15</a:t>
            </a:fld>
            <a:endParaRPr lang="en-US" dirty="0"/>
          </a:p>
        </p:txBody>
      </p:sp>
      <p:sp>
        <p:nvSpPr>
          <p:cNvPr id="4" name="Title 3">
            <a:extLst>
              <a:ext uri="{FF2B5EF4-FFF2-40B4-BE49-F238E27FC236}">
                <a16:creationId xmlns:a16="http://schemas.microsoft.com/office/drawing/2014/main" id="{531DD7F3-02F9-4FB1-ABBB-D64FF2D3F248}"/>
              </a:ext>
            </a:extLst>
          </p:cNvPr>
          <p:cNvSpPr>
            <a:spLocks noGrp="1"/>
          </p:cNvSpPr>
          <p:nvPr>
            <p:ph type="title"/>
          </p:nvPr>
        </p:nvSpPr>
        <p:spPr/>
        <p:txBody>
          <a:bodyPr/>
          <a:lstStyle/>
          <a:p>
            <a:r>
              <a:rPr lang="en-US" dirty="0"/>
              <a:t>Whole-group share out</a:t>
            </a:r>
          </a:p>
        </p:txBody>
      </p:sp>
    </p:spTree>
    <p:extLst>
      <p:ext uri="{BB962C8B-B14F-4D97-AF65-F5344CB8AC3E}">
        <p14:creationId xmlns:p14="http://schemas.microsoft.com/office/powerpoint/2010/main" val="356531479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10039170-FD49-4BAC-93BA-B5A4EE9AFFCF}"/>
              </a:ext>
            </a:extLst>
          </p:cNvPr>
          <p:cNvSpPr>
            <a:spLocks noGrp="1"/>
          </p:cNvSpPr>
          <p:nvPr>
            <p:ph idx="1"/>
          </p:nvPr>
        </p:nvSpPr>
        <p:spPr/>
        <p:txBody>
          <a:bodyPr/>
          <a:lstStyle/>
          <a:p>
            <a:pPr marL="0" indent="0">
              <a:buNone/>
            </a:pPr>
            <a:r>
              <a:rPr lang="en-US" b="1" dirty="0"/>
              <a:t>What flexibilities are needed?  (15 minutes)</a:t>
            </a:r>
          </a:p>
          <a:p>
            <a:r>
              <a:rPr lang="en-US" dirty="0"/>
              <a:t>Potential Legislative Policy</a:t>
            </a:r>
          </a:p>
          <a:p>
            <a:r>
              <a:rPr lang="en-US" dirty="0"/>
              <a:t>Funding Needs</a:t>
            </a:r>
          </a:p>
          <a:p>
            <a:r>
              <a:rPr lang="en-US" dirty="0"/>
              <a:t>Regulation Updates</a:t>
            </a:r>
          </a:p>
          <a:p>
            <a:r>
              <a:rPr lang="en-US" dirty="0"/>
              <a:t>Waiver Considerations</a:t>
            </a:r>
          </a:p>
        </p:txBody>
      </p:sp>
      <p:sp>
        <p:nvSpPr>
          <p:cNvPr id="3" name="Slide Number Placeholder 2">
            <a:extLst>
              <a:ext uri="{FF2B5EF4-FFF2-40B4-BE49-F238E27FC236}">
                <a16:creationId xmlns:a16="http://schemas.microsoft.com/office/drawing/2014/main" id="{FEFBD818-1959-4308-9E28-EFB83B59FF81}"/>
              </a:ext>
            </a:extLst>
          </p:cNvPr>
          <p:cNvSpPr>
            <a:spLocks noGrp="1"/>
          </p:cNvSpPr>
          <p:nvPr>
            <p:ph type="sldNum" sz="quarter" idx="12"/>
          </p:nvPr>
        </p:nvSpPr>
        <p:spPr/>
        <p:txBody>
          <a:bodyPr/>
          <a:lstStyle/>
          <a:p>
            <a:fld id="{D3AF38E6-233E-4628-AB77-37E4F8809EF6}" type="slidenum">
              <a:rPr lang="en-US" smtClean="0"/>
              <a:pPr/>
              <a:t>16</a:t>
            </a:fld>
            <a:endParaRPr lang="en-US" dirty="0"/>
          </a:p>
        </p:txBody>
      </p:sp>
      <p:sp>
        <p:nvSpPr>
          <p:cNvPr id="4" name="Title 3">
            <a:extLst>
              <a:ext uri="{FF2B5EF4-FFF2-40B4-BE49-F238E27FC236}">
                <a16:creationId xmlns:a16="http://schemas.microsoft.com/office/drawing/2014/main" id="{36C20B4D-F684-4CE8-8C14-01CCFF1E034B}"/>
              </a:ext>
            </a:extLst>
          </p:cNvPr>
          <p:cNvSpPr>
            <a:spLocks noGrp="1"/>
          </p:cNvSpPr>
          <p:nvPr>
            <p:ph type="title"/>
          </p:nvPr>
        </p:nvSpPr>
        <p:spPr/>
        <p:txBody>
          <a:bodyPr/>
          <a:lstStyle/>
          <a:p>
            <a:r>
              <a:rPr lang="en-US" dirty="0"/>
              <a:t>Focus Group work time </a:t>
            </a:r>
          </a:p>
        </p:txBody>
      </p:sp>
    </p:spTree>
    <p:extLst>
      <p:ext uri="{BB962C8B-B14F-4D97-AF65-F5344CB8AC3E}">
        <p14:creationId xmlns:p14="http://schemas.microsoft.com/office/powerpoint/2010/main" val="223223628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5191BACC-5939-4E38-A1C3-6A9B46A2AB2E}"/>
              </a:ext>
            </a:extLst>
          </p:cNvPr>
          <p:cNvSpPr>
            <a:spLocks noGrp="1"/>
          </p:cNvSpPr>
          <p:nvPr>
            <p:ph idx="1"/>
          </p:nvPr>
        </p:nvSpPr>
        <p:spPr>
          <a:xfrm>
            <a:off x="457200" y="1600200"/>
            <a:ext cx="8229600" cy="5121275"/>
          </a:xfrm>
        </p:spPr>
        <p:txBody>
          <a:bodyPr/>
          <a:lstStyle/>
          <a:p>
            <a:pPr marL="0" indent="0">
              <a:buNone/>
            </a:pPr>
            <a:r>
              <a:rPr lang="en-US" sz="2400" b="1" dirty="0"/>
              <a:t>1. Draft action steps to enact these flexibilities and make them useable:</a:t>
            </a:r>
          </a:p>
          <a:p>
            <a:pPr marL="0" indent="0">
              <a:buNone/>
            </a:pPr>
            <a:r>
              <a:rPr lang="en-US" sz="1800" dirty="0"/>
              <a:t>•	What do we need to do?</a:t>
            </a:r>
          </a:p>
          <a:p>
            <a:pPr marL="0" indent="0">
              <a:buNone/>
            </a:pPr>
            <a:r>
              <a:rPr lang="en-US" sz="1800" dirty="0"/>
              <a:t>•	Who needs to be involved to enact the flexibilities?</a:t>
            </a:r>
          </a:p>
          <a:p>
            <a:pPr marL="0" indent="0">
              <a:buNone/>
            </a:pPr>
            <a:r>
              <a:rPr lang="en-US" sz="1800" dirty="0"/>
              <a:t>•	How long will it take to implement the flexibility?</a:t>
            </a:r>
          </a:p>
          <a:p>
            <a:pPr marL="0" indent="0">
              <a:buNone/>
            </a:pPr>
            <a:r>
              <a:rPr lang="en-US" sz="1800" dirty="0"/>
              <a:t>•	What are the stakeholder requirements?</a:t>
            </a:r>
          </a:p>
          <a:p>
            <a:pPr marL="0" indent="0">
              <a:buNone/>
            </a:pPr>
            <a:r>
              <a:rPr lang="en-US" sz="1800" dirty="0"/>
              <a:t>•	What resources would be needed?</a:t>
            </a:r>
          </a:p>
          <a:p>
            <a:pPr marL="0" indent="0">
              <a:buNone/>
            </a:pPr>
            <a:r>
              <a:rPr lang="en-US" sz="1800" dirty="0"/>
              <a:t>•	What are the risks involved in enacting the flexibility?</a:t>
            </a:r>
          </a:p>
          <a:p>
            <a:pPr marL="0" indent="0">
              <a:buNone/>
            </a:pPr>
            <a:r>
              <a:rPr lang="en-US" sz="1800" dirty="0"/>
              <a:t>•	What are the implications on student success?</a:t>
            </a:r>
          </a:p>
          <a:p>
            <a:pPr marL="0" indent="0">
              <a:buNone/>
            </a:pPr>
            <a:r>
              <a:rPr lang="en-US" sz="2400" b="1" dirty="0">
                <a:highlight>
                  <a:srgbClr val="FFFF00"/>
                </a:highlight>
              </a:rPr>
              <a:t>The Session 3 pre-work form with uploaded focus group flexibilities will be sent to task force members within 24 hrs. </a:t>
            </a:r>
          </a:p>
          <a:p>
            <a:pPr marL="0" indent="0">
              <a:buNone/>
            </a:pPr>
            <a:r>
              <a:rPr lang="en-US" sz="2400" b="1" dirty="0"/>
              <a:t>2. Be prepared to prioritize and build consensus on the focus group recommended flexibilities at Session #3:  June 10</a:t>
            </a:r>
            <a:r>
              <a:rPr lang="en-US" sz="2400" b="1" baseline="30000" dirty="0"/>
              <a:t>th</a:t>
            </a:r>
            <a:r>
              <a:rPr lang="en-US" sz="2400" b="1" dirty="0"/>
              <a:t> at 11:00</a:t>
            </a:r>
          </a:p>
          <a:p>
            <a:pPr marL="514350" indent="-514350">
              <a:buAutoNum type="arabicPeriod" startAt="3"/>
            </a:pPr>
            <a:endParaRPr lang="en-US" dirty="0"/>
          </a:p>
        </p:txBody>
      </p:sp>
      <p:sp>
        <p:nvSpPr>
          <p:cNvPr id="3" name="Slide Number Placeholder 2">
            <a:extLst>
              <a:ext uri="{FF2B5EF4-FFF2-40B4-BE49-F238E27FC236}">
                <a16:creationId xmlns:a16="http://schemas.microsoft.com/office/drawing/2014/main" id="{C3CB2C85-B466-4348-AEFF-6490B6BEE986}"/>
              </a:ext>
            </a:extLst>
          </p:cNvPr>
          <p:cNvSpPr>
            <a:spLocks noGrp="1"/>
          </p:cNvSpPr>
          <p:nvPr>
            <p:ph type="sldNum" sz="quarter" idx="12"/>
          </p:nvPr>
        </p:nvSpPr>
        <p:spPr/>
        <p:txBody>
          <a:bodyPr/>
          <a:lstStyle/>
          <a:p>
            <a:fld id="{D3AF38E6-233E-4628-AB77-37E4F8809EF6}" type="slidenum">
              <a:rPr lang="en-US" smtClean="0"/>
              <a:pPr/>
              <a:t>17</a:t>
            </a:fld>
            <a:endParaRPr lang="en-US" dirty="0"/>
          </a:p>
        </p:txBody>
      </p:sp>
      <p:sp>
        <p:nvSpPr>
          <p:cNvPr id="4" name="Title 3">
            <a:extLst>
              <a:ext uri="{FF2B5EF4-FFF2-40B4-BE49-F238E27FC236}">
                <a16:creationId xmlns:a16="http://schemas.microsoft.com/office/drawing/2014/main" id="{58E8B9E1-475E-47B3-857E-944982FAEB29}"/>
              </a:ext>
            </a:extLst>
          </p:cNvPr>
          <p:cNvSpPr>
            <a:spLocks noGrp="1"/>
          </p:cNvSpPr>
          <p:nvPr>
            <p:ph type="title"/>
          </p:nvPr>
        </p:nvSpPr>
        <p:spPr/>
        <p:txBody>
          <a:bodyPr/>
          <a:lstStyle/>
          <a:p>
            <a:r>
              <a:rPr lang="en-US" dirty="0"/>
              <a:t>Next Steps</a:t>
            </a:r>
          </a:p>
        </p:txBody>
      </p:sp>
    </p:spTree>
    <p:extLst>
      <p:ext uri="{BB962C8B-B14F-4D97-AF65-F5344CB8AC3E}">
        <p14:creationId xmlns:p14="http://schemas.microsoft.com/office/powerpoint/2010/main" val="287904936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75898" y="453534"/>
            <a:ext cx="8575071" cy="1470025"/>
          </a:xfrm>
        </p:spPr>
        <p:txBody>
          <a:bodyPr/>
          <a:lstStyle/>
          <a:p>
            <a:r>
              <a:rPr lang="en-US" sz="5400" b="1" dirty="0">
                <a:solidFill>
                  <a:schemeClr val="tx1"/>
                </a:solidFill>
              </a:rPr>
              <a:t>Thank you!</a:t>
            </a:r>
          </a:p>
        </p:txBody>
      </p:sp>
      <p:sp>
        <p:nvSpPr>
          <p:cNvPr id="3" name="Slide Number Placeholder 2"/>
          <p:cNvSpPr>
            <a:spLocks noGrp="1"/>
          </p:cNvSpPr>
          <p:nvPr>
            <p:ph type="sldNum" sz="quarter" idx="12"/>
          </p:nvPr>
        </p:nvSpPr>
        <p:spPr/>
        <p:txBody>
          <a:bodyPr/>
          <a:lstStyle/>
          <a:p>
            <a:fld id="{9CF9E77B-8D14-4024-8488-C515F4EB4B2A}" type="slidenum">
              <a:rPr lang="en-US" smtClean="0"/>
              <a:pPr/>
              <a:t>18</a:t>
            </a:fld>
            <a:endParaRPr lang="en-US" dirty="0"/>
          </a:p>
        </p:txBody>
      </p:sp>
      <p:sp>
        <p:nvSpPr>
          <p:cNvPr id="5" name="Rectangle 4"/>
          <p:cNvSpPr/>
          <p:nvPr/>
        </p:nvSpPr>
        <p:spPr>
          <a:xfrm>
            <a:off x="377191" y="3143271"/>
            <a:ext cx="8403518" cy="1240019"/>
          </a:xfrm>
          <a:prstGeom prst="rect">
            <a:avLst/>
          </a:prstGeom>
        </p:spPr>
        <p:txBody>
          <a:bodyPr wrap="square">
            <a:spAutoFit/>
          </a:bodyPr>
          <a:lstStyle/>
          <a:p>
            <a:pPr marL="0" marR="0" algn="ctr">
              <a:lnSpc>
                <a:spcPct val="105000"/>
              </a:lnSpc>
              <a:spcBef>
                <a:spcPts val="0"/>
              </a:spcBef>
              <a:spcAft>
                <a:spcPts val="0"/>
              </a:spcAft>
            </a:pPr>
            <a:r>
              <a:rPr lang="en-US" sz="2400" b="1" dirty="0">
                <a:latin typeface="Candara" panose="020E0502030303020204" pitchFamily="34" charset="0"/>
                <a:ea typeface="Times New Roman" panose="02020603050405020304" pitchFamily="18" charset="0"/>
                <a:cs typeface="Times New Roman" panose="02020603050405020304" pitchFamily="18" charset="0"/>
              </a:rPr>
              <a:t>For questions or additional information please contact Julie Murgel at Julie.Murgel@mt.gov</a:t>
            </a:r>
          </a:p>
          <a:p>
            <a:pPr marL="0" marR="0" algn="ctr">
              <a:lnSpc>
                <a:spcPct val="105000"/>
              </a:lnSpc>
              <a:spcBef>
                <a:spcPts val="0"/>
              </a:spcBef>
              <a:spcAft>
                <a:spcPts val="0"/>
              </a:spcAft>
            </a:pPr>
            <a:endParaRPr lang="en-US" sz="2400" b="1" dirty="0">
              <a:latin typeface="Candara" panose="020E0502030303020204" pitchFamily="34" charset="0"/>
              <a:ea typeface="Times New Roman" panose="02020603050405020304" pitchFamily="18" charset="0"/>
              <a:cs typeface="Times New Roman" panose="02020603050405020304" pitchFamily="18" charset="0"/>
            </a:endParaRPr>
          </a:p>
        </p:txBody>
      </p:sp>
      <p:sp>
        <p:nvSpPr>
          <p:cNvPr id="4" name="Rectangle 3"/>
          <p:cNvSpPr/>
          <p:nvPr/>
        </p:nvSpPr>
        <p:spPr>
          <a:xfrm>
            <a:off x="275898" y="1970683"/>
            <a:ext cx="8504811" cy="772511"/>
          </a:xfrm>
          <a:prstGeom prst="rect">
            <a:avLst/>
          </a:prstGeom>
          <a:solidFill>
            <a:srgbClr val="C1273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057826" y="5961487"/>
            <a:ext cx="3011214" cy="759988"/>
          </a:xfrm>
          <a:prstGeom prst="rect">
            <a:avLst/>
          </a:prstGeom>
        </p:spPr>
      </p:pic>
      <p:sp>
        <p:nvSpPr>
          <p:cNvPr id="6" name="Footer Placeholder 5">
            <a:extLst>
              <a:ext uri="{FF2B5EF4-FFF2-40B4-BE49-F238E27FC236}">
                <a16:creationId xmlns:a16="http://schemas.microsoft.com/office/drawing/2014/main" id="{5D516E0B-CD69-4295-A0EE-9AEA400D3397}"/>
              </a:ext>
            </a:extLst>
          </p:cNvPr>
          <p:cNvSpPr>
            <a:spLocks noGrp="1"/>
          </p:cNvSpPr>
          <p:nvPr>
            <p:ph type="ftr" sz="quarter" idx="11"/>
          </p:nvPr>
        </p:nvSpPr>
        <p:spPr/>
        <p:txBody>
          <a:bodyPr/>
          <a:lstStyle/>
          <a:p>
            <a:pPr>
              <a:defRPr/>
            </a:pPr>
            <a:endParaRPr lang="en-US" dirty="0"/>
          </a:p>
        </p:txBody>
      </p:sp>
    </p:spTree>
    <p:extLst>
      <p:ext uri="{BB962C8B-B14F-4D97-AF65-F5344CB8AC3E}">
        <p14:creationId xmlns:p14="http://schemas.microsoft.com/office/powerpoint/2010/main" val="2344248043"/>
      </p:ext>
    </p:extLst>
  </p:cSld>
  <p:clrMapOvr>
    <a:masterClrMapping/>
  </p:clrMapOvr>
  <p:transition spd="slow">
    <p:push dir="u"/>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460F7E48-224D-499C-B451-674921609694}"/>
              </a:ext>
            </a:extLst>
          </p:cNvPr>
          <p:cNvSpPr>
            <a:spLocks noGrp="1"/>
          </p:cNvSpPr>
          <p:nvPr>
            <p:ph idx="1"/>
          </p:nvPr>
        </p:nvSpPr>
        <p:spPr>
          <a:xfrm>
            <a:off x="160020" y="1600200"/>
            <a:ext cx="8755380" cy="4525963"/>
          </a:xfrm>
        </p:spPr>
        <p:txBody>
          <a:bodyPr/>
          <a:lstStyle/>
          <a:p>
            <a:pPr marL="0" indent="0">
              <a:buNone/>
            </a:pPr>
            <a:r>
              <a:rPr lang="en-US" b="1" dirty="0"/>
              <a:t>OPI encourages the task force members to participate in discussion: </a:t>
            </a:r>
          </a:p>
          <a:p>
            <a:r>
              <a:rPr lang="en-US" dirty="0"/>
              <a:t>Raise Your Hand</a:t>
            </a:r>
          </a:p>
          <a:p>
            <a:pPr lvl="1"/>
            <a:r>
              <a:rPr lang="en-US" dirty="0"/>
              <a:t>Participants&gt;Raise Hand</a:t>
            </a:r>
          </a:p>
          <a:p>
            <a:pPr marL="457200" lvl="1" indent="0">
              <a:buNone/>
            </a:pPr>
            <a:endParaRPr lang="en-US" dirty="0"/>
          </a:p>
          <a:p>
            <a:endParaRPr lang="en-US" dirty="0"/>
          </a:p>
          <a:p>
            <a:r>
              <a:rPr lang="en-US" dirty="0"/>
              <a:t>Identify Yourself in the Chat (Full Name)</a:t>
            </a:r>
          </a:p>
          <a:p>
            <a:r>
              <a:rPr lang="en-US" dirty="0"/>
              <a:t>Comment in the Chat</a:t>
            </a:r>
          </a:p>
        </p:txBody>
      </p:sp>
      <p:sp>
        <p:nvSpPr>
          <p:cNvPr id="3" name="Slide Number Placeholder 2">
            <a:extLst>
              <a:ext uri="{FF2B5EF4-FFF2-40B4-BE49-F238E27FC236}">
                <a16:creationId xmlns:a16="http://schemas.microsoft.com/office/drawing/2014/main" id="{62ED1C65-3DC2-40DC-8975-D719EE04FE9C}"/>
              </a:ext>
            </a:extLst>
          </p:cNvPr>
          <p:cNvSpPr>
            <a:spLocks noGrp="1"/>
          </p:cNvSpPr>
          <p:nvPr>
            <p:ph type="sldNum" sz="quarter" idx="12"/>
          </p:nvPr>
        </p:nvSpPr>
        <p:spPr/>
        <p:txBody>
          <a:bodyPr/>
          <a:lstStyle/>
          <a:p>
            <a:fld id="{D3AF38E6-233E-4628-AB77-37E4F8809EF6}" type="slidenum">
              <a:rPr lang="en-US" smtClean="0"/>
              <a:pPr/>
              <a:t>2</a:t>
            </a:fld>
            <a:endParaRPr lang="en-US" dirty="0"/>
          </a:p>
        </p:txBody>
      </p:sp>
      <p:sp>
        <p:nvSpPr>
          <p:cNvPr id="4" name="Title 3">
            <a:extLst>
              <a:ext uri="{FF2B5EF4-FFF2-40B4-BE49-F238E27FC236}">
                <a16:creationId xmlns:a16="http://schemas.microsoft.com/office/drawing/2014/main" id="{EC53712C-19B3-43DF-A903-D49FCB1A5807}"/>
              </a:ext>
            </a:extLst>
          </p:cNvPr>
          <p:cNvSpPr>
            <a:spLocks noGrp="1"/>
          </p:cNvSpPr>
          <p:nvPr>
            <p:ph type="title"/>
          </p:nvPr>
        </p:nvSpPr>
        <p:spPr/>
        <p:txBody>
          <a:bodyPr/>
          <a:lstStyle/>
          <a:p>
            <a:r>
              <a:rPr lang="en-US" dirty="0"/>
              <a:t>Task Force Member Participation</a:t>
            </a:r>
          </a:p>
        </p:txBody>
      </p:sp>
      <p:pic>
        <p:nvPicPr>
          <p:cNvPr id="5" name="Picture 4">
            <a:extLst>
              <a:ext uri="{FF2B5EF4-FFF2-40B4-BE49-F238E27FC236}">
                <a16:creationId xmlns:a16="http://schemas.microsoft.com/office/drawing/2014/main" id="{E9CA5B31-3206-4BC9-893A-AF080999542B}"/>
              </a:ext>
            </a:extLst>
          </p:cNvPr>
          <p:cNvPicPr>
            <a:picLocks noChangeAspect="1"/>
          </p:cNvPicPr>
          <p:nvPr/>
        </p:nvPicPr>
        <p:blipFill>
          <a:blip r:embed="rId2"/>
          <a:stretch>
            <a:fillRect/>
          </a:stretch>
        </p:blipFill>
        <p:spPr>
          <a:xfrm>
            <a:off x="4937803" y="2338299"/>
            <a:ext cx="2065164" cy="2590414"/>
          </a:xfrm>
          <a:prstGeom prst="rect">
            <a:avLst/>
          </a:prstGeom>
        </p:spPr>
      </p:pic>
    </p:spTree>
    <p:extLst>
      <p:ext uri="{BB962C8B-B14F-4D97-AF65-F5344CB8AC3E}">
        <p14:creationId xmlns:p14="http://schemas.microsoft.com/office/powerpoint/2010/main" val="122768558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1DBFAF56-82AD-44B9-947D-65EEF98D44DA}"/>
              </a:ext>
            </a:extLst>
          </p:cNvPr>
          <p:cNvSpPr>
            <a:spLocks noGrp="1"/>
          </p:cNvSpPr>
          <p:nvPr>
            <p:ph idx="1"/>
          </p:nvPr>
        </p:nvSpPr>
        <p:spPr>
          <a:xfrm>
            <a:off x="171450" y="1600200"/>
            <a:ext cx="8830934" cy="5257800"/>
          </a:xfrm>
        </p:spPr>
        <p:txBody>
          <a:bodyPr/>
          <a:lstStyle/>
          <a:p>
            <a:pPr marL="0" indent="0">
              <a:buNone/>
            </a:pPr>
            <a:r>
              <a:rPr lang="en-US" b="1" dirty="0"/>
              <a:t>This meeting will be recorded. </a:t>
            </a:r>
            <a:endParaRPr lang="en-US" dirty="0"/>
          </a:p>
          <a:p>
            <a:r>
              <a:rPr lang="en-US" sz="3000" dirty="0"/>
              <a:t>Conducted virtually due to social distancing guidelines currently in effect in Montana.</a:t>
            </a:r>
          </a:p>
          <a:p>
            <a:r>
              <a:rPr lang="en-US" sz="3000" dirty="0"/>
              <a:t>When speaking, please identify yourself and speak clearly. </a:t>
            </a:r>
          </a:p>
          <a:p>
            <a:r>
              <a:rPr lang="en-US" sz="3000" dirty="0"/>
              <a:t>You may be asked to repeat your comments or questions if there is a delay or issue with the audio.</a:t>
            </a:r>
          </a:p>
          <a:p>
            <a:pPr marL="0" indent="0">
              <a:buNone/>
            </a:pPr>
            <a:endParaRPr lang="en-US" dirty="0"/>
          </a:p>
        </p:txBody>
      </p:sp>
      <p:sp>
        <p:nvSpPr>
          <p:cNvPr id="3" name="Slide Number Placeholder 2">
            <a:extLst>
              <a:ext uri="{FF2B5EF4-FFF2-40B4-BE49-F238E27FC236}">
                <a16:creationId xmlns:a16="http://schemas.microsoft.com/office/drawing/2014/main" id="{E769CB76-BD0A-49B1-AD6C-EE20631ECFCD}"/>
              </a:ext>
            </a:extLst>
          </p:cNvPr>
          <p:cNvSpPr>
            <a:spLocks noGrp="1"/>
          </p:cNvSpPr>
          <p:nvPr>
            <p:ph type="sldNum" sz="quarter" idx="12"/>
          </p:nvPr>
        </p:nvSpPr>
        <p:spPr/>
        <p:txBody>
          <a:bodyPr/>
          <a:lstStyle/>
          <a:p>
            <a:fld id="{D3AF38E6-233E-4628-AB77-37E4F8809EF6}" type="slidenum">
              <a:rPr lang="en-US" smtClean="0"/>
              <a:pPr/>
              <a:t>3</a:t>
            </a:fld>
            <a:endParaRPr lang="en-US" dirty="0"/>
          </a:p>
        </p:txBody>
      </p:sp>
      <p:sp>
        <p:nvSpPr>
          <p:cNvPr id="4" name="Title 3">
            <a:extLst>
              <a:ext uri="{FF2B5EF4-FFF2-40B4-BE49-F238E27FC236}">
                <a16:creationId xmlns:a16="http://schemas.microsoft.com/office/drawing/2014/main" id="{B0B12287-29E2-4325-80B0-FD1D614BA0DC}"/>
              </a:ext>
            </a:extLst>
          </p:cNvPr>
          <p:cNvSpPr>
            <a:spLocks noGrp="1"/>
          </p:cNvSpPr>
          <p:nvPr>
            <p:ph type="title"/>
          </p:nvPr>
        </p:nvSpPr>
        <p:spPr/>
        <p:txBody>
          <a:bodyPr/>
          <a:lstStyle/>
          <a:p>
            <a:r>
              <a:rPr lang="en-US" dirty="0"/>
              <a:t>Zoom Meeting Rules</a:t>
            </a:r>
          </a:p>
        </p:txBody>
      </p:sp>
    </p:spTree>
    <p:extLst>
      <p:ext uri="{BB962C8B-B14F-4D97-AF65-F5344CB8AC3E}">
        <p14:creationId xmlns:p14="http://schemas.microsoft.com/office/powerpoint/2010/main" val="21827658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additive="base">
                                        <p:cTn id="7"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085D1053-3F44-4D38-888F-F63ECC3BC1F8}"/>
              </a:ext>
            </a:extLst>
          </p:cNvPr>
          <p:cNvSpPr>
            <a:spLocks noGrp="1"/>
          </p:cNvSpPr>
          <p:nvPr>
            <p:ph idx="1"/>
          </p:nvPr>
        </p:nvSpPr>
        <p:spPr>
          <a:xfrm>
            <a:off x="457200" y="1600199"/>
            <a:ext cx="8229600" cy="5121275"/>
          </a:xfrm>
        </p:spPr>
        <p:txBody>
          <a:bodyPr/>
          <a:lstStyle/>
          <a:p>
            <a:pPr lvl="0"/>
            <a:r>
              <a:rPr lang="en-US" dirty="0"/>
              <a:t>To discuss findings and considerations on focus group essential questions.</a:t>
            </a:r>
          </a:p>
          <a:p>
            <a:pPr lvl="0"/>
            <a:r>
              <a:rPr lang="en-US" dirty="0"/>
              <a:t>To identify flexibilities needed for each focus area.  </a:t>
            </a:r>
          </a:p>
          <a:p>
            <a:pPr lvl="0"/>
            <a:r>
              <a:rPr lang="en-US" dirty="0"/>
              <a:t>To outline next steps and off-line work prior to the third session.</a:t>
            </a:r>
          </a:p>
        </p:txBody>
      </p:sp>
      <p:sp>
        <p:nvSpPr>
          <p:cNvPr id="3" name="Slide Number Placeholder 2">
            <a:extLst>
              <a:ext uri="{FF2B5EF4-FFF2-40B4-BE49-F238E27FC236}">
                <a16:creationId xmlns:a16="http://schemas.microsoft.com/office/drawing/2014/main" id="{2483AE6F-F64C-4369-842A-AC9C67819243}"/>
              </a:ext>
            </a:extLst>
          </p:cNvPr>
          <p:cNvSpPr>
            <a:spLocks noGrp="1"/>
          </p:cNvSpPr>
          <p:nvPr>
            <p:ph type="sldNum" sz="quarter" idx="12"/>
          </p:nvPr>
        </p:nvSpPr>
        <p:spPr/>
        <p:txBody>
          <a:bodyPr/>
          <a:lstStyle/>
          <a:p>
            <a:fld id="{D3AF38E6-233E-4628-AB77-37E4F8809EF6}" type="slidenum">
              <a:rPr lang="en-US" smtClean="0"/>
              <a:pPr/>
              <a:t>4</a:t>
            </a:fld>
            <a:endParaRPr lang="en-US" dirty="0"/>
          </a:p>
        </p:txBody>
      </p:sp>
      <p:sp>
        <p:nvSpPr>
          <p:cNvPr id="4" name="Title 3">
            <a:extLst>
              <a:ext uri="{FF2B5EF4-FFF2-40B4-BE49-F238E27FC236}">
                <a16:creationId xmlns:a16="http://schemas.microsoft.com/office/drawing/2014/main" id="{3C38FE54-CAAA-40F6-B190-76146DFE8989}"/>
              </a:ext>
            </a:extLst>
          </p:cNvPr>
          <p:cNvSpPr>
            <a:spLocks noGrp="1"/>
          </p:cNvSpPr>
          <p:nvPr>
            <p:ph type="title"/>
          </p:nvPr>
        </p:nvSpPr>
        <p:spPr/>
        <p:txBody>
          <a:bodyPr/>
          <a:lstStyle/>
          <a:p>
            <a:r>
              <a:rPr lang="en-US" dirty="0"/>
              <a:t>Session 2 Outcomes</a:t>
            </a:r>
          </a:p>
        </p:txBody>
      </p:sp>
    </p:spTree>
    <p:extLst>
      <p:ext uri="{BB962C8B-B14F-4D97-AF65-F5344CB8AC3E}">
        <p14:creationId xmlns:p14="http://schemas.microsoft.com/office/powerpoint/2010/main" val="242843180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051DA55D-1790-49E8-8A30-A82146401DC0}"/>
              </a:ext>
            </a:extLst>
          </p:cNvPr>
          <p:cNvSpPr>
            <a:spLocks noGrp="1"/>
          </p:cNvSpPr>
          <p:nvPr>
            <p:ph idx="1"/>
          </p:nvPr>
        </p:nvSpPr>
        <p:spPr/>
        <p:txBody>
          <a:bodyPr/>
          <a:lstStyle/>
          <a:p>
            <a:pPr lvl="0"/>
            <a:r>
              <a:rPr lang="en-US" dirty="0"/>
              <a:t>Welcome (5min)</a:t>
            </a:r>
          </a:p>
          <a:p>
            <a:pPr lvl="0"/>
            <a:r>
              <a:rPr lang="en-US" dirty="0"/>
              <a:t>Review of Task Force Purpose, Process, and Key Deliverables (5min)</a:t>
            </a:r>
          </a:p>
          <a:p>
            <a:pPr lvl="0"/>
            <a:r>
              <a:rPr lang="en-US" dirty="0"/>
              <a:t>Focus group work time (20min)</a:t>
            </a:r>
          </a:p>
          <a:p>
            <a:pPr lvl="0"/>
            <a:r>
              <a:rPr lang="en-US" dirty="0"/>
              <a:t>Group Share-Out (10min)</a:t>
            </a:r>
          </a:p>
          <a:p>
            <a:pPr lvl="0"/>
            <a:r>
              <a:rPr lang="en-US" dirty="0"/>
              <a:t>Focus group work time (15min)</a:t>
            </a:r>
          </a:p>
          <a:p>
            <a:r>
              <a:rPr lang="en-US" dirty="0"/>
              <a:t>Next Steps (5min)</a:t>
            </a:r>
          </a:p>
          <a:p>
            <a:endParaRPr lang="en-US" dirty="0"/>
          </a:p>
        </p:txBody>
      </p:sp>
      <p:sp>
        <p:nvSpPr>
          <p:cNvPr id="3" name="Slide Number Placeholder 2">
            <a:extLst>
              <a:ext uri="{FF2B5EF4-FFF2-40B4-BE49-F238E27FC236}">
                <a16:creationId xmlns:a16="http://schemas.microsoft.com/office/drawing/2014/main" id="{126A6E15-6B4F-4111-8892-0812EAD2D91A}"/>
              </a:ext>
            </a:extLst>
          </p:cNvPr>
          <p:cNvSpPr>
            <a:spLocks noGrp="1"/>
          </p:cNvSpPr>
          <p:nvPr>
            <p:ph type="sldNum" sz="quarter" idx="12"/>
          </p:nvPr>
        </p:nvSpPr>
        <p:spPr/>
        <p:txBody>
          <a:bodyPr/>
          <a:lstStyle/>
          <a:p>
            <a:fld id="{D3AF38E6-233E-4628-AB77-37E4F8809EF6}" type="slidenum">
              <a:rPr lang="en-US" smtClean="0"/>
              <a:pPr/>
              <a:t>5</a:t>
            </a:fld>
            <a:endParaRPr lang="en-US" dirty="0"/>
          </a:p>
        </p:txBody>
      </p:sp>
      <p:sp>
        <p:nvSpPr>
          <p:cNvPr id="4" name="Title 3">
            <a:extLst>
              <a:ext uri="{FF2B5EF4-FFF2-40B4-BE49-F238E27FC236}">
                <a16:creationId xmlns:a16="http://schemas.microsoft.com/office/drawing/2014/main" id="{E431BF69-D78C-4774-8C28-BF29B8F934DE}"/>
              </a:ext>
            </a:extLst>
          </p:cNvPr>
          <p:cNvSpPr>
            <a:spLocks noGrp="1"/>
          </p:cNvSpPr>
          <p:nvPr>
            <p:ph type="title"/>
          </p:nvPr>
        </p:nvSpPr>
        <p:spPr/>
        <p:txBody>
          <a:bodyPr/>
          <a:lstStyle/>
          <a:p>
            <a:r>
              <a:rPr lang="en-US" dirty="0"/>
              <a:t>Agenda</a:t>
            </a:r>
          </a:p>
        </p:txBody>
      </p:sp>
    </p:spTree>
    <p:extLst>
      <p:ext uri="{BB962C8B-B14F-4D97-AF65-F5344CB8AC3E}">
        <p14:creationId xmlns:p14="http://schemas.microsoft.com/office/powerpoint/2010/main" val="329624002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
        <p:cNvGrpSpPr/>
        <p:nvPr/>
      </p:nvGrpSpPr>
      <p:grpSpPr>
        <a:xfrm>
          <a:off x="0" y="0"/>
          <a:ext cx="0" cy="0"/>
          <a:chOff x="0" y="0"/>
          <a:chExt cx="0" cy="0"/>
        </a:xfrm>
      </p:grpSpPr>
      <p:sp>
        <p:nvSpPr>
          <p:cNvPr id="11" name="Freeform: Shape 10">
            <a:extLst>
              <a:ext uri="{FF2B5EF4-FFF2-40B4-BE49-F238E27FC236}">
                <a16:creationId xmlns:a16="http://schemas.microsoft.com/office/drawing/2014/main" id="{26BDCA6B-3C9C-4213-A0D9-30BD5F0B073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flipV="1">
            <a:off x="0" y="0"/>
            <a:ext cx="6319726" cy="6858000"/>
          </a:xfrm>
          <a:custGeom>
            <a:avLst/>
            <a:gdLst>
              <a:gd name="connsiteX0" fmla="*/ 184095 w 8426302"/>
              <a:gd name="connsiteY0" fmla="*/ 6858000 h 6858000"/>
              <a:gd name="connsiteX1" fmla="*/ 8426302 w 8426302"/>
              <a:gd name="connsiteY1" fmla="*/ 6858000 h 6858000"/>
              <a:gd name="connsiteX2" fmla="*/ 8426302 w 8426302"/>
              <a:gd name="connsiteY2" fmla="*/ 0 h 6858000"/>
              <a:gd name="connsiteX3" fmla="*/ 2743435 w 8426302"/>
              <a:gd name="connsiteY3" fmla="*/ 0 h 6858000"/>
              <a:gd name="connsiteX4" fmla="*/ 2688451 w 8426302"/>
              <a:gd name="connsiteY4" fmla="*/ 37385 h 6858000"/>
              <a:gd name="connsiteX5" fmla="*/ 0 w 8426302"/>
              <a:gd name="connsiteY5" fmla="*/ 5321277 h 6858000"/>
              <a:gd name="connsiteX6" fmla="*/ 116943 w 8426302"/>
              <a:gd name="connsiteY6" fmla="*/ 6558484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8426302" h="6858000">
                <a:moveTo>
                  <a:pt x="184095" y="6858000"/>
                </a:moveTo>
                <a:lnTo>
                  <a:pt x="8426302" y="6858000"/>
                </a:lnTo>
                <a:lnTo>
                  <a:pt x="8426302" y="0"/>
                </a:lnTo>
                <a:lnTo>
                  <a:pt x="2743435" y="0"/>
                </a:lnTo>
                <a:lnTo>
                  <a:pt x="2688451" y="37385"/>
                </a:lnTo>
                <a:cubicBezTo>
                  <a:pt x="1058888" y="1225893"/>
                  <a:pt x="0" y="3149927"/>
                  <a:pt x="0" y="5321277"/>
                </a:cubicBezTo>
                <a:cubicBezTo>
                  <a:pt x="0" y="5744268"/>
                  <a:pt x="40184" y="6157873"/>
                  <a:pt x="116943" y="6558484"/>
                </a:cubicBezTo>
                <a:close/>
              </a:path>
            </a:pathLst>
          </a:custGeom>
          <a:solidFill>
            <a:schemeClr val="tx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3" name="Freeform: Shape 12">
            <a:extLst>
              <a:ext uri="{FF2B5EF4-FFF2-40B4-BE49-F238E27FC236}">
                <a16:creationId xmlns:a16="http://schemas.microsoft.com/office/drawing/2014/main" id="{FDA12F62-867F-4684-B28B-E085D09DCC0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flipV="1">
            <a:off x="0" y="0"/>
            <a:ext cx="6131199" cy="6858000"/>
          </a:xfrm>
          <a:custGeom>
            <a:avLst/>
            <a:gdLst>
              <a:gd name="connsiteX0" fmla="*/ 190266 w 8174932"/>
              <a:gd name="connsiteY0" fmla="*/ 6858000 h 6858000"/>
              <a:gd name="connsiteX1" fmla="*/ 8174932 w 8174932"/>
              <a:gd name="connsiteY1" fmla="*/ 6858000 h 6858000"/>
              <a:gd name="connsiteX2" fmla="*/ 8174932 w 8174932"/>
              <a:gd name="connsiteY2" fmla="*/ 0 h 6858000"/>
              <a:gd name="connsiteX3" fmla="*/ 2944847 w 8174932"/>
              <a:gd name="connsiteY3" fmla="*/ 0 h 6858000"/>
              <a:gd name="connsiteX4" fmla="*/ 2646373 w 8174932"/>
              <a:gd name="connsiteY4" fmla="*/ 196447 h 6858000"/>
              <a:gd name="connsiteX5" fmla="*/ 0 w 8174932"/>
              <a:gd name="connsiteY5" fmla="*/ 5321277 h 6858000"/>
              <a:gd name="connsiteX6" fmla="*/ 112445 w 8174932"/>
              <a:gd name="connsiteY6" fmla="*/ 6510898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8174932" h="6858000">
                <a:moveTo>
                  <a:pt x="190266" y="6858000"/>
                </a:moveTo>
                <a:lnTo>
                  <a:pt x="8174932" y="6858000"/>
                </a:lnTo>
                <a:lnTo>
                  <a:pt x="8174932" y="0"/>
                </a:lnTo>
                <a:lnTo>
                  <a:pt x="2944847" y="0"/>
                </a:lnTo>
                <a:lnTo>
                  <a:pt x="2646373" y="196447"/>
                </a:lnTo>
                <a:cubicBezTo>
                  <a:pt x="1044779" y="1335395"/>
                  <a:pt x="0" y="3206327"/>
                  <a:pt x="0" y="5321277"/>
                </a:cubicBezTo>
                <a:cubicBezTo>
                  <a:pt x="0" y="5727999"/>
                  <a:pt x="38639" y="6125696"/>
                  <a:pt x="112445" y="6510898"/>
                </a:cubicBezTo>
                <a:close/>
              </a:path>
            </a:pathLst>
          </a:custGeom>
          <a:solidFill>
            <a:schemeClr val="bg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 name="Title 2"/>
          <p:cNvSpPr>
            <a:spLocks noGrp="1"/>
          </p:cNvSpPr>
          <p:nvPr>
            <p:ph type="title" idx="4294967295"/>
          </p:nvPr>
        </p:nvSpPr>
        <p:spPr>
          <a:xfrm>
            <a:off x="603504" y="234110"/>
            <a:ext cx="4452277" cy="3466213"/>
          </a:xfrm>
        </p:spPr>
        <p:txBody>
          <a:bodyPr vert="horz" lIns="91440" tIns="45720" rIns="91440" bIns="45720" rtlCol="0" anchor="b">
            <a:normAutofit/>
          </a:bodyPr>
          <a:lstStyle/>
          <a:p>
            <a:pPr algn="l" defTabSz="914400">
              <a:lnSpc>
                <a:spcPct val="90000"/>
              </a:lnSpc>
            </a:pPr>
            <a:r>
              <a:rPr lang="en-US" sz="6300" kern="1200">
                <a:solidFill>
                  <a:srgbClr val="FFFFFF"/>
                </a:solidFill>
                <a:latin typeface="+mj-lt"/>
                <a:ea typeface="+mj-ea"/>
                <a:cs typeface="+mj-cs"/>
              </a:rPr>
              <a:t>Welcome</a:t>
            </a:r>
          </a:p>
        </p:txBody>
      </p:sp>
      <p:sp>
        <p:nvSpPr>
          <p:cNvPr id="6" name="Slide Number Placeholder 5">
            <a:extLst>
              <a:ext uri="{FF2B5EF4-FFF2-40B4-BE49-F238E27FC236}">
                <a16:creationId xmlns:a16="http://schemas.microsoft.com/office/drawing/2014/main" id="{7A12633A-B7C9-4DEF-B4C2-70C39ABD0664}"/>
              </a:ext>
            </a:extLst>
          </p:cNvPr>
          <p:cNvSpPr>
            <a:spLocks noGrp="1"/>
          </p:cNvSpPr>
          <p:nvPr>
            <p:ph type="sldNum" sz="quarter" idx="4294967295"/>
          </p:nvPr>
        </p:nvSpPr>
        <p:spPr>
          <a:xfrm>
            <a:off x="8239010" y="5940364"/>
            <a:ext cx="411480" cy="548640"/>
          </a:xfrm>
          <a:prstGeom prst="ellipse">
            <a:avLst/>
          </a:prstGeom>
          <a:solidFill>
            <a:srgbClr val="808080"/>
          </a:solidFill>
        </p:spPr>
        <p:txBody>
          <a:bodyPr vert="horz" lIns="91440" tIns="45720" rIns="91440" bIns="45720" rtlCol="0" anchor="ctr">
            <a:normAutofit/>
          </a:bodyPr>
          <a:lstStyle/>
          <a:p>
            <a:pPr algn="ctr" defTabSz="914400">
              <a:spcAft>
                <a:spcPts val="600"/>
              </a:spcAft>
            </a:pPr>
            <a:fld id="{D3AF38E6-233E-4628-AB77-37E4F8809EF6}" type="slidenum">
              <a:rPr lang="en-US" sz="1300">
                <a:solidFill>
                  <a:srgbClr val="FFFFFF"/>
                </a:solidFill>
                <a:latin typeface="+mn-lt"/>
                <a:ea typeface="+mn-ea"/>
              </a:rPr>
              <a:pPr algn="ctr" defTabSz="914400">
                <a:spcAft>
                  <a:spcPts val="600"/>
                </a:spcAft>
              </a:pPr>
              <a:t>6</a:t>
            </a:fld>
            <a:endParaRPr lang="en-US" sz="1300">
              <a:solidFill>
                <a:srgbClr val="FFFFFF"/>
              </a:solidFill>
              <a:latin typeface="+mn-lt"/>
              <a:ea typeface="+mn-ea"/>
            </a:endParaRPr>
          </a:p>
        </p:txBody>
      </p:sp>
    </p:spTree>
    <p:extLst>
      <p:ext uri="{BB962C8B-B14F-4D97-AF65-F5344CB8AC3E}">
        <p14:creationId xmlns:p14="http://schemas.microsoft.com/office/powerpoint/2010/main" val="2972913588"/>
      </p:ext>
    </p:extLst>
  </p:cSld>
  <p:clrMapOvr>
    <a:overrideClrMapping bg1="dk1" tx1="lt1" bg2="dk2" tx2="lt2" accent1="accent1" accent2="accent2" accent3="accent3" accent4="accent4" accent5="accent5" accent6="accent6" hlink="hlink" folHlink="folHlink"/>
  </p:clrMapOvr>
  <p:transition spd="slow">
    <p:push dir="u"/>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80735910-B8F1-46A4-B733-7E30ADD350B4}"/>
              </a:ext>
            </a:extLst>
          </p:cNvPr>
          <p:cNvSpPr>
            <a:spLocks noGrp="1"/>
          </p:cNvSpPr>
          <p:nvPr>
            <p:ph idx="1"/>
          </p:nvPr>
        </p:nvSpPr>
        <p:spPr>
          <a:xfrm>
            <a:off x="457200" y="1600200"/>
            <a:ext cx="8229600" cy="4983162"/>
          </a:xfrm>
        </p:spPr>
        <p:txBody>
          <a:bodyPr/>
          <a:lstStyle/>
          <a:p>
            <a:pPr marL="0" indent="0">
              <a:buNone/>
            </a:pPr>
            <a:r>
              <a:rPr lang="en-US" sz="2800" b="1" dirty="0"/>
              <a:t>Why have we been pulled together? What is the overall purpose?</a:t>
            </a:r>
          </a:p>
          <a:p>
            <a:r>
              <a:rPr lang="en-US" sz="2800" dirty="0"/>
              <a:t>To focus on flexibilities that promote opportunities for student success. </a:t>
            </a:r>
          </a:p>
          <a:p>
            <a:r>
              <a:rPr lang="en-US" sz="2800" dirty="0"/>
              <a:t>To clarify and communicate existing policy flexibility.</a:t>
            </a:r>
          </a:p>
          <a:p>
            <a:r>
              <a:rPr lang="en-US" sz="2800" dirty="0"/>
              <a:t>To consider potential waivers in key policy areas to enhance learning experiences as our schools prepare for the Fall of 2020.</a:t>
            </a:r>
          </a:p>
          <a:p>
            <a:pPr marL="0" indent="0">
              <a:buNone/>
            </a:pPr>
            <a:endParaRPr lang="en-US" dirty="0"/>
          </a:p>
          <a:p>
            <a:pPr marL="0" indent="0">
              <a:buNone/>
            </a:pPr>
            <a:endParaRPr lang="en-US" dirty="0"/>
          </a:p>
          <a:p>
            <a:endParaRPr lang="en-US" dirty="0"/>
          </a:p>
          <a:p>
            <a:pPr marL="0" indent="0">
              <a:buNone/>
            </a:pPr>
            <a:endParaRPr lang="en-US" dirty="0"/>
          </a:p>
          <a:p>
            <a:endParaRPr lang="en-US" dirty="0"/>
          </a:p>
        </p:txBody>
      </p:sp>
      <p:sp>
        <p:nvSpPr>
          <p:cNvPr id="3" name="Slide Number Placeholder 2">
            <a:extLst>
              <a:ext uri="{FF2B5EF4-FFF2-40B4-BE49-F238E27FC236}">
                <a16:creationId xmlns:a16="http://schemas.microsoft.com/office/drawing/2014/main" id="{08C58C19-E0DC-456B-AC9D-5C62043F2C60}"/>
              </a:ext>
            </a:extLst>
          </p:cNvPr>
          <p:cNvSpPr>
            <a:spLocks noGrp="1"/>
          </p:cNvSpPr>
          <p:nvPr>
            <p:ph type="sldNum" sz="quarter" idx="12"/>
          </p:nvPr>
        </p:nvSpPr>
        <p:spPr/>
        <p:txBody>
          <a:bodyPr/>
          <a:lstStyle/>
          <a:p>
            <a:fld id="{D3AF38E6-233E-4628-AB77-37E4F8809EF6}" type="slidenum">
              <a:rPr lang="en-US" smtClean="0"/>
              <a:pPr/>
              <a:t>7</a:t>
            </a:fld>
            <a:endParaRPr lang="en-US" dirty="0"/>
          </a:p>
        </p:txBody>
      </p:sp>
      <p:sp>
        <p:nvSpPr>
          <p:cNvPr id="4" name="Title 3">
            <a:extLst>
              <a:ext uri="{FF2B5EF4-FFF2-40B4-BE49-F238E27FC236}">
                <a16:creationId xmlns:a16="http://schemas.microsoft.com/office/drawing/2014/main" id="{B59B782E-662C-4A33-B80B-781C2195AAC6}"/>
              </a:ext>
            </a:extLst>
          </p:cNvPr>
          <p:cNvSpPr>
            <a:spLocks noGrp="1"/>
          </p:cNvSpPr>
          <p:nvPr>
            <p:ph type="title"/>
          </p:nvPr>
        </p:nvSpPr>
        <p:spPr/>
        <p:txBody>
          <a:bodyPr/>
          <a:lstStyle/>
          <a:p>
            <a:r>
              <a:rPr lang="en-US" dirty="0"/>
              <a:t>Flex2020 Task Force Purpose</a:t>
            </a:r>
          </a:p>
        </p:txBody>
      </p:sp>
    </p:spTree>
    <p:extLst>
      <p:ext uri="{BB962C8B-B14F-4D97-AF65-F5344CB8AC3E}">
        <p14:creationId xmlns:p14="http://schemas.microsoft.com/office/powerpoint/2010/main" val="17312103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0150ABFD-C1CC-4434-B3C1-A15892B422A9}"/>
              </a:ext>
            </a:extLst>
          </p:cNvPr>
          <p:cNvSpPr>
            <a:spLocks noGrp="1"/>
          </p:cNvSpPr>
          <p:nvPr>
            <p:ph idx="1"/>
          </p:nvPr>
        </p:nvSpPr>
        <p:spPr/>
        <p:txBody>
          <a:bodyPr/>
          <a:lstStyle/>
          <a:p>
            <a:pPr marL="0" indent="0">
              <a:buNone/>
            </a:pPr>
            <a:r>
              <a:rPr lang="en-US" b="1" dirty="0"/>
              <a:t>What are the critical documents or outputs that the Task Force must create to meet its charge?</a:t>
            </a:r>
          </a:p>
          <a:p>
            <a:r>
              <a:rPr lang="en-US" dirty="0"/>
              <a:t>At the end of the 3 sessions, each of the 5 focus groups will provide a list of recommended flexibilities to the Superintendent of Public Instruction for immediate consideration. </a:t>
            </a:r>
          </a:p>
        </p:txBody>
      </p:sp>
      <p:sp>
        <p:nvSpPr>
          <p:cNvPr id="3" name="Slide Number Placeholder 2">
            <a:extLst>
              <a:ext uri="{FF2B5EF4-FFF2-40B4-BE49-F238E27FC236}">
                <a16:creationId xmlns:a16="http://schemas.microsoft.com/office/drawing/2014/main" id="{206842C6-1C10-41D7-8BE3-966C96EF8628}"/>
              </a:ext>
            </a:extLst>
          </p:cNvPr>
          <p:cNvSpPr>
            <a:spLocks noGrp="1"/>
          </p:cNvSpPr>
          <p:nvPr>
            <p:ph type="sldNum" sz="quarter" idx="12"/>
          </p:nvPr>
        </p:nvSpPr>
        <p:spPr/>
        <p:txBody>
          <a:bodyPr/>
          <a:lstStyle/>
          <a:p>
            <a:fld id="{D3AF38E6-233E-4628-AB77-37E4F8809EF6}" type="slidenum">
              <a:rPr lang="en-US" smtClean="0"/>
              <a:pPr/>
              <a:t>8</a:t>
            </a:fld>
            <a:endParaRPr lang="en-US" dirty="0"/>
          </a:p>
        </p:txBody>
      </p:sp>
      <p:sp>
        <p:nvSpPr>
          <p:cNvPr id="4" name="Title 3">
            <a:extLst>
              <a:ext uri="{FF2B5EF4-FFF2-40B4-BE49-F238E27FC236}">
                <a16:creationId xmlns:a16="http://schemas.microsoft.com/office/drawing/2014/main" id="{D31FE2A1-5514-4D41-B1B5-53E07C7ED47E}"/>
              </a:ext>
            </a:extLst>
          </p:cNvPr>
          <p:cNvSpPr>
            <a:spLocks noGrp="1"/>
          </p:cNvSpPr>
          <p:nvPr>
            <p:ph type="title"/>
          </p:nvPr>
        </p:nvSpPr>
        <p:spPr/>
        <p:txBody>
          <a:bodyPr/>
          <a:lstStyle/>
          <a:p>
            <a:r>
              <a:rPr lang="en-US" dirty="0"/>
              <a:t>Key Deliverables</a:t>
            </a:r>
          </a:p>
        </p:txBody>
      </p:sp>
    </p:spTree>
    <p:extLst>
      <p:ext uri="{BB962C8B-B14F-4D97-AF65-F5344CB8AC3E}">
        <p14:creationId xmlns:p14="http://schemas.microsoft.com/office/powerpoint/2010/main" val="235247614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628E1166-3985-4059-AC7D-AB3A265D155C}"/>
              </a:ext>
            </a:extLst>
          </p:cNvPr>
          <p:cNvSpPr>
            <a:spLocks noGrp="1"/>
          </p:cNvSpPr>
          <p:nvPr>
            <p:ph idx="1"/>
          </p:nvPr>
        </p:nvSpPr>
        <p:spPr>
          <a:xfrm>
            <a:off x="267629" y="1600200"/>
            <a:ext cx="8419171" cy="5257800"/>
          </a:xfrm>
        </p:spPr>
        <p:txBody>
          <a:bodyPr/>
          <a:lstStyle/>
          <a:p>
            <a:pPr marL="0" indent="0">
              <a:buNone/>
            </a:pPr>
            <a:r>
              <a:rPr lang="en-US" b="1" dirty="0"/>
              <a:t>What is our process?</a:t>
            </a:r>
          </a:p>
          <a:p>
            <a:r>
              <a:rPr lang="en-US" sz="2400" dirty="0"/>
              <a:t>Host 3- one hour sessions:  5/20, 6/3, and 6/10</a:t>
            </a:r>
          </a:p>
          <a:p>
            <a:r>
              <a:rPr lang="en-US" sz="2400" dirty="0"/>
              <a:t>Break-out into 5 focus area groups:</a:t>
            </a:r>
          </a:p>
          <a:p>
            <a:pPr lvl="1"/>
            <a:r>
              <a:rPr lang="en-US" sz="1800" dirty="0"/>
              <a:t>Strengthening Existing policy flexibility</a:t>
            </a:r>
          </a:p>
          <a:p>
            <a:pPr lvl="1"/>
            <a:r>
              <a:rPr lang="en-US" sz="1800" dirty="0"/>
              <a:t>Evaluating progress and impact of state graduation, credit, funding, licensure, and accreditation policies</a:t>
            </a:r>
          </a:p>
          <a:p>
            <a:pPr lvl="1"/>
            <a:r>
              <a:rPr lang="en-US" sz="1800" dirty="0"/>
              <a:t>Maximizing flexibilities in assessment, accountability and reporting systems</a:t>
            </a:r>
          </a:p>
          <a:p>
            <a:pPr lvl="1"/>
            <a:r>
              <a:rPr lang="en-US" sz="1800" dirty="0"/>
              <a:t>Fostering and supporting local innovation </a:t>
            </a:r>
          </a:p>
          <a:p>
            <a:pPr lvl="1"/>
            <a:r>
              <a:rPr lang="en-US" sz="1800" dirty="0"/>
              <a:t>Leveraging Federal Flexibilities and Resources</a:t>
            </a:r>
          </a:p>
          <a:p>
            <a:r>
              <a:rPr lang="en-US" sz="2200" dirty="0"/>
              <a:t>Between meetings, task force members will research, gather input, and reflect on questions for identified focus areas. </a:t>
            </a:r>
          </a:p>
          <a:p>
            <a:r>
              <a:rPr lang="en-US" sz="2200" dirty="0"/>
              <a:t>Collaborate on recommended flexibilities for the Superintendent of Public Instruction for immediate consideration and rapid response.</a:t>
            </a:r>
          </a:p>
          <a:p>
            <a:endParaRPr lang="en-US" sz="2200" dirty="0"/>
          </a:p>
          <a:p>
            <a:pPr marL="457200" lvl="1" indent="0">
              <a:buNone/>
            </a:pPr>
            <a:endParaRPr lang="en-US" dirty="0"/>
          </a:p>
          <a:p>
            <a:endParaRPr lang="en-US" dirty="0"/>
          </a:p>
          <a:p>
            <a:endParaRPr lang="en-US" dirty="0"/>
          </a:p>
          <a:p>
            <a:r>
              <a:rPr lang="en-US" dirty="0"/>
              <a:t>Who is responsible for doing what? What are our </a:t>
            </a:r>
            <a:r>
              <a:rPr lang="en-US" b="1" dirty="0"/>
              <a:t>resources and constraints</a:t>
            </a:r>
            <a:r>
              <a:rPr lang="en-US" dirty="0"/>
              <a:t>?</a:t>
            </a:r>
          </a:p>
          <a:p>
            <a:r>
              <a:rPr lang="en-US" dirty="0"/>
              <a:t>What are the key activities that must be done to address the issues, create the deliverables, and meet the charge?</a:t>
            </a:r>
          </a:p>
          <a:p>
            <a:r>
              <a:rPr lang="en-US" dirty="0"/>
              <a:t>A proposed list of steps is presented to use as a starting point for the task force.</a:t>
            </a:r>
          </a:p>
          <a:p>
            <a:endParaRPr lang="en-US" dirty="0"/>
          </a:p>
          <a:p>
            <a:endParaRPr lang="en-US" dirty="0"/>
          </a:p>
        </p:txBody>
      </p:sp>
      <p:sp>
        <p:nvSpPr>
          <p:cNvPr id="3" name="Slide Number Placeholder 2">
            <a:extLst>
              <a:ext uri="{FF2B5EF4-FFF2-40B4-BE49-F238E27FC236}">
                <a16:creationId xmlns:a16="http://schemas.microsoft.com/office/drawing/2014/main" id="{1A73DFE0-4676-4975-836C-9FE4C22C94D7}"/>
              </a:ext>
            </a:extLst>
          </p:cNvPr>
          <p:cNvSpPr>
            <a:spLocks noGrp="1"/>
          </p:cNvSpPr>
          <p:nvPr>
            <p:ph type="sldNum" sz="quarter" idx="12"/>
          </p:nvPr>
        </p:nvSpPr>
        <p:spPr/>
        <p:txBody>
          <a:bodyPr/>
          <a:lstStyle/>
          <a:p>
            <a:fld id="{D3AF38E6-233E-4628-AB77-37E4F8809EF6}" type="slidenum">
              <a:rPr lang="en-US" smtClean="0"/>
              <a:pPr/>
              <a:t>9</a:t>
            </a:fld>
            <a:endParaRPr lang="en-US" dirty="0"/>
          </a:p>
        </p:txBody>
      </p:sp>
      <p:sp>
        <p:nvSpPr>
          <p:cNvPr id="4" name="Title 3">
            <a:extLst>
              <a:ext uri="{FF2B5EF4-FFF2-40B4-BE49-F238E27FC236}">
                <a16:creationId xmlns:a16="http://schemas.microsoft.com/office/drawing/2014/main" id="{66C3D731-65B6-4A19-99DB-8B25A0298990}"/>
              </a:ext>
            </a:extLst>
          </p:cNvPr>
          <p:cNvSpPr>
            <a:spLocks noGrp="1"/>
          </p:cNvSpPr>
          <p:nvPr>
            <p:ph type="title"/>
          </p:nvPr>
        </p:nvSpPr>
        <p:spPr/>
        <p:txBody>
          <a:bodyPr/>
          <a:lstStyle/>
          <a:p>
            <a:r>
              <a:rPr lang="en-US" dirty="0"/>
              <a:t>Flex2020 Task Force </a:t>
            </a:r>
            <a:br>
              <a:rPr lang="en-US" dirty="0"/>
            </a:br>
            <a:r>
              <a:rPr lang="en-US" dirty="0"/>
              <a:t>Process and Timeline</a:t>
            </a:r>
          </a:p>
        </p:txBody>
      </p:sp>
    </p:spTree>
    <p:extLst>
      <p:ext uri="{BB962C8B-B14F-4D97-AF65-F5344CB8AC3E}">
        <p14:creationId xmlns:p14="http://schemas.microsoft.com/office/powerpoint/2010/main" val="1144288106"/>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MMPROD_NEXTUNIQUEID" val="10009"/>
  <p:tag name="MMPROD_UIDATA" val="&lt;database version=&quot;7.0&quot;&gt;&lt;object type=&quot;1&quot; unique_id=&quot;10001&quot;&gt;&lt;object type=&quot;8&quot; unique_id=&quot;10002&quot;&gt;&lt;/object&gt;&lt;object type=&quot;2&quot; unique_id=&quot;10003&quot;&gt;&lt;object type=&quot;3&quot; unique_id=&quot;10004&quot;&gt;&lt;property id=&quot;20148&quot; value=&quot;5&quot;/&gt;&lt;property id=&quot;20300&quot; value=&quot;Slide 1&quot;/&gt;&lt;property id=&quot;20307&quot; value=&quot;256&quot;/&gt;&lt;/object&gt;&lt;/object&gt;&lt;/object&gt;&lt;/database&gt;"/>
  <p:tag name="SECTOMILLISECCONVERTED" val="1"/>
</p:tagLst>
</file>

<file path=ppt/theme/theme1.xml><?xml version="1.0" encoding="utf-8"?>
<a:theme xmlns:a="http://schemas.openxmlformats.org/drawingml/2006/main" name="Blank">
  <a:themeElements>
    <a:clrScheme name="Grayscale">
      <a:dk1>
        <a:sysClr val="windowText" lastClr="000000"/>
      </a:dk1>
      <a:lt1>
        <a:sysClr val="window" lastClr="FFFFFF"/>
      </a:lt1>
      <a:dk2>
        <a:srgbClr val="000000"/>
      </a:dk2>
      <a:lt2>
        <a:srgbClr val="F8F8F8"/>
      </a:lt2>
      <a:accent1>
        <a:srgbClr val="DDDDDD"/>
      </a:accent1>
      <a:accent2>
        <a:srgbClr val="B2B2B2"/>
      </a:accent2>
      <a:accent3>
        <a:srgbClr val="969696"/>
      </a:accent3>
      <a:accent4>
        <a:srgbClr val="808080"/>
      </a:accent4>
      <a:accent5>
        <a:srgbClr val="5F5F5F"/>
      </a:accent5>
      <a:accent6>
        <a:srgbClr val="4D4D4D"/>
      </a:accent6>
      <a:hlink>
        <a:srgbClr val="5F5F5F"/>
      </a:hlink>
      <a:folHlink>
        <a:srgbClr val="919191"/>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1_Blank">
  <a:themeElements>
    <a:clrScheme name="Grayscale">
      <a:dk1>
        <a:sysClr val="windowText" lastClr="000000"/>
      </a:dk1>
      <a:lt1>
        <a:sysClr val="window" lastClr="FFFFFF"/>
      </a:lt1>
      <a:dk2>
        <a:srgbClr val="000000"/>
      </a:dk2>
      <a:lt2>
        <a:srgbClr val="F8F8F8"/>
      </a:lt2>
      <a:accent1>
        <a:srgbClr val="DDDDDD"/>
      </a:accent1>
      <a:accent2>
        <a:srgbClr val="B2B2B2"/>
      </a:accent2>
      <a:accent3>
        <a:srgbClr val="969696"/>
      </a:accent3>
      <a:accent4>
        <a:srgbClr val="808080"/>
      </a:accent4>
      <a:accent5>
        <a:srgbClr val="5F5F5F"/>
      </a:accent5>
      <a:accent6>
        <a:srgbClr val="4D4D4D"/>
      </a:accent6>
      <a:hlink>
        <a:srgbClr val="5F5F5F"/>
      </a:hlink>
      <a:folHlink>
        <a:srgbClr val="919191"/>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1_Custom Design">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0</TotalTime>
  <Words>711</Words>
  <Application>Microsoft Office PowerPoint</Application>
  <PresentationFormat>On-screen Show (4:3)</PresentationFormat>
  <Paragraphs>147</Paragraphs>
  <Slides>18</Slides>
  <Notes>7</Notes>
  <HiddenSlides>0</HiddenSlides>
  <MMClips>0</MMClips>
  <ScaleCrop>false</ScaleCrop>
  <HeadingPairs>
    <vt:vector size="6" baseType="variant">
      <vt:variant>
        <vt:lpstr>Fonts Used</vt:lpstr>
      </vt:variant>
      <vt:variant>
        <vt:i4>4</vt:i4>
      </vt:variant>
      <vt:variant>
        <vt:lpstr>Theme</vt:lpstr>
      </vt:variant>
      <vt:variant>
        <vt:i4>3</vt:i4>
      </vt:variant>
      <vt:variant>
        <vt:lpstr>Slide Titles</vt:lpstr>
      </vt:variant>
      <vt:variant>
        <vt:i4>18</vt:i4>
      </vt:variant>
    </vt:vector>
  </HeadingPairs>
  <TitlesOfParts>
    <vt:vector size="25" baseType="lpstr">
      <vt:lpstr>Arial</vt:lpstr>
      <vt:lpstr>Calibri</vt:lpstr>
      <vt:lpstr>Calibri Light</vt:lpstr>
      <vt:lpstr>Candara</vt:lpstr>
      <vt:lpstr>Blank</vt:lpstr>
      <vt:lpstr>1_Blank</vt:lpstr>
      <vt:lpstr>1_Custom Design</vt:lpstr>
      <vt:lpstr>June 3, 2020  Flex2020 Task Force</vt:lpstr>
      <vt:lpstr>Task Force Member Participation</vt:lpstr>
      <vt:lpstr>Zoom Meeting Rules</vt:lpstr>
      <vt:lpstr>Session 2 Outcomes</vt:lpstr>
      <vt:lpstr>Agenda</vt:lpstr>
      <vt:lpstr>Welcome</vt:lpstr>
      <vt:lpstr>Flex2020 Task Force Purpose</vt:lpstr>
      <vt:lpstr>Key Deliverables</vt:lpstr>
      <vt:lpstr>Flex2020 Task Force  Process and Timeline</vt:lpstr>
      <vt:lpstr>Communication Plan</vt:lpstr>
      <vt:lpstr>Operating Logistics</vt:lpstr>
      <vt:lpstr>Meetings Norms</vt:lpstr>
      <vt:lpstr>Break-out Rooms </vt:lpstr>
      <vt:lpstr>Focus Group Work Time </vt:lpstr>
      <vt:lpstr>Whole-group share out</vt:lpstr>
      <vt:lpstr>Focus Group work time </vt:lpstr>
      <vt:lpstr>Next Steps</vt:lpstr>
      <vt:lpstr>Thank you!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June 3, 2020  Flex2020 Task Force</dc:title>
  <dc:creator>Murgel, Julie</dc:creator>
  <cp:lastModifiedBy>Murgel, Julie</cp:lastModifiedBy>
  <cp:revision>1</cp:revision>
  <dcterms:created xsi:type="dcterms:W3CDTF">2020-06-03T16:50:43Z</dcterms:created>
  <dcterms:modified xsi:type="dcterms:W3CDTF">2020-06-03T16:51:07Z</dcterms:modified>
</cp:coreProperties>
</file>